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764" r:id="rId2"/>
    <p:sldMasterId id="2147483824" r:id="rId3"/>
  </p:sldMasterIdLst>
  <p:notesMasterIdLst>
    <p:notesMasterId r:id="rId22"/>
  </p:notesMasterIdLst>
  <p:handoutMasterIdLst>
    <p:handoutMasterId r:id="rId23"/>
  </p:handoutMasterIdLst>
  <p:sldIdLst>
    <p:sldId id="664" r:id="rId4"/>
    <p:sldId id="686" r:id="rId5"/>
    <p:sldId id="687" r:id="rId6"/>
    <p:sldId id="688" r:id="rId7"/>
    <p:sldId id="668" r:id="rId8"/>
    <p:sldId id="690" r:id="rId9"/>
    <p:sldId id="698" r:id="rId10"/>
    <p:sldId id="696" r:id="rId11"/>
    <p:sldId id="695" r:id="rId12"/>
    <p:sldId id="700" r:id="rId13"/>
    <p:sldId id="697" r:id="rId14"/>
    <p:sldId id="694" r:id="rId15"/>
    <p:sldId id="675" r:id="rId16"/>
    <p:sldId id="701" r:id="rId17"/>
    <p:sldId id="672" r:id="rId18"/>
    <p:sldId id="669" r:id="rId19"/>
    <p:sldId id="679" r:id="rId20"/>
    <p:sldId id="699" r:id="rId21"/>
  </p:sldIdLst>
  <p:sldSz cx="17068800" cy="9601200"/>
  <p:notesSz cx="6669088" cy="9896475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64008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128016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92024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2560320" algn="l" rtl="0" fontAlgn="base">
      <a:spcBef>
        <a:spcPct val="0"/>
      </a:spcBef>
      <a:spcAft>
        <a:spcPct val="0"/>
      </a:spcAft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320040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384048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448056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5120640" algn="l" defTabSz="1280160" rtl="0" eaLnBrk="1" latinLnBrk="0" hangingPunct="1">
      <a:defRPr sz="224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35" userDrawn="1">
          <p15:clr>
            <a:srgbClr val="A4A3A4"/>
          </p15:clr>
        </p15:guide>
        <p15:guide id="2" pos="52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ago Dalle Dias de Paiva" initials="TDDd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000"/>
    <a:srgbClr val="606060"/>
    <a:srgbClr val="00B050"/>
    <a:srgbClr val="CCFF33"/>
    <a:srgbClr val="CC9900"/>
    <a:srgbClr val="FF9900"/>
    <a:srgbClr val="33CC33"/>
    <a:srgbClr val="080808"/>
    <a:srgbClr val="BAC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799B23B-EC83-4686-B30A-512413B5E67A}" styleName="Estilo Claro 3 - Ênfas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Ênfase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434" autoAdjust="0"/>
  </p:normalViewPr>
  <p:slideViewPr>
    <p:cSldViewPr snapToGrid="0">
      <p:cViewPr>
        <p:scale>
          <a:sx n="55" d="100"/>
          <a:sy n="55" d="100"/>
        </p:scale>
        <p:origin x="-948" y="-660"/>
      </p:cViewPr>
      <p:guideLst>
        <p:guide orient="horz" pos="3035"/>
        <p:guide pos="52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CBD7E2C6-2531-4C6F-9A3E-DECE85188B8F}" type="datetimeFigureOut">
              <a:rPr lang="pt-BR"/>
              <a:pPr>
                <a:defRPr/>
              </a:pPr>
              <a:t>14/08/2017</a:t>
            </a:fld>
            <a:endParaRPr lang="pt-BR" dirty="0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19030D03-3FF1-4557-A4FF-16DD9FE5F9D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22579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" y="742950"/>
            <a:ext cx="6594475" cy="3709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8338" y="4700588"/>
            <a:ext cx="5334000" cy="445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0117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F82C7D5-DD25-4F61-8AD6-7D8DF4D1D7F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858456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1pPr>
    <a:lvl2pPr marL="64008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2pPr>
    <a:lvl3pPr marL="128016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3pPr>
    <a:lvl4pPr marL="192024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4pPr>
    <a:lvl5pPr marL="2560320" algn="l" rtl="0" eaLnBrk="0" fontAlgn="base" hangingPunct="0">
      <a:spcBef>
        <a:spcPct val="30000"/>
      </a:spcBef>
      <a:spcAft>
        <a:spcPct val="0"/>
      </a:spcAft>
      <a:defRPr sz="1680" kern="1200">
        <a:solidFill>
          <a:schemeClr val="tx1"/>
        </a:solidFill>
        <a:latin typeface="Arial" charset="0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A88D4A2-890C-42B9-BDE8-76CD46225D27}" type="slidenum">
              <a:rPr lang="pt-BR"/>
              <a:pPr/>
              <a:t>8</a:t>
            </a:fld>
            <a:endParaRPr lang="pt-BR"/>
          </a:p>
        </p:txBody>
      </p:sp>
      <p:sp>
        <p:nvSpPr>
          <p:cNvPr id="215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91866" y="752338"/>
            <a:ext cx="6283955" cy="37102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629" y="4700642"/>
            <a:ext cx="5335831" cy="44537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8AC81C2-7CB2-4D17-A0D9-00E54D22D7D1}" type="slidenum">
              <a:rPr lang="pt-BR"/>
              <a:pPr/>
              <a:t>9</a:t>
            </a:fld>
            <a:endParaRPr lang="pt-BR"/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6513" y="752475"/>
            <a:ext cx="6594475" cy="3709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629" y="4700642"/>
            <a:ext cx="5335831" cy="44537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289B46E-1845-4D98-B05C-83B5AE8FDDEA}" type="slidenum">
              <a:rPr lang="pt-BR"/>
              <a:pPr/>
              <a:t>11</a:t>
            </a:fld>
            <a:endParaRPr lang="pt-BR"/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91866" y="752338"/>
            <a:ext cx="6283955" cy="371026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629" y="4700642"/>
            <a:ext cx="5335831" cy="44537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282251" indent="-207477" defTabSz="4077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697206" indent="-207477" defTabSz="4077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112160" indent="-207477" defTabSz="4077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527115" indent="-207477" defTabSz="407751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06310" algn="l"/>
                <a:tab pos="814061" algn="l"/>
                <a:tab pos="1221811" algn="l"/>
                <a:tab pos="1629562" algn="l"/>
                <a:tab pos="2037312" algn="l"/>
                <a:tab pos="2445064" algn="l"/>
                <a:tab pos="2852814" algn="l"/>
                <a:tab pos="3260565" algn="l"/>
                <a:tab pos="3668315" algn="l"/>
                <a:tab pos="4076066" algn="l"/>
                <a:tab pos="4483816" algn="l"/>
                <a:tab pos="4891567" algn="l"/>
                <a:tab pos="5299318" algn="l"/>
                <a:tab pos="5707069" algn="l"/>
                <a:tab pos="6114819" algn="l"/>
                <a:tab pos="6522570" algn="l"/>
                <a:tab pos="6930320" algn="l"/>
                <a:tab pos="7338071" algn="l"/>
                <a:tab pos="7745821" algn="l"/>
                <a:tab pos="815357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fld id="{1AA82281-180B-4F5E-90CA-C9DE8F95B01E}" type="slidenum">
              <a:rPr lang="pt-BR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pt-BR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8" y="752475"/>
            <a:ext cx="6553200" cy="36861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629" y="4700642"/>
            <a:ext cx="5313423" cy="443027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82C7D5-DD25-4F61-8AD6-7D8DF4D1D7F5}" type="slidenum">
              <a:rPr lang="pt-BR" smtClean="0"/>
              <a:pPr>
                <a:defRPr/>
              </a:pPr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0897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FFECC6F-2CB4-4749-845D-79D1C45899E5}" type="slidenum">
              <a:rPr lang="pt-BR"/>
              <a:pPr/>
              <a:t>18</a:t>
            </a:fld>
            <a:endParaRPr lang="pt-BR"/>
          </a:p>
        </p:txBody>
      </p:sp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6513" y="752475"/>
            <a:ext cx="6594475" cy="3709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66629" y="4700642"/>
            <a:ext cx="5335831" cy="44537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3136" dirty="0"/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6874626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2996943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6"/>
            <a:ext cx="17068800" cy="959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6702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3136" dirty="0"/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91663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481830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89285017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595853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9585912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6993724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1628079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0707639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3927157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6305789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1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3243878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7919220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32A8-5880-47F4-9D2C-E1B431908D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36" name="Espaço Reservado para Conteúdo 2"/>
          <p:cNvSpPr>
            <a:spLocks noGrp="1"/>
          </p:cNvSpPr>
          <p:nvPr>
            <p:ph idx="1"/>
          </p:nvPr>
        </p:nvSpPr>
        <p:spPr>
          <a:xfrm>
            <a:off x="687493" y="904558"/>
            <a:ext cx="15886431" cy="823658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0038484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311059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383578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3373713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190204210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019402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3352071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8673667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86867809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2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23162431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2325538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2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59232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2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4903364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45888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6480615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89884853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91286430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97261776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80404103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6709374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3430134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48275549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39481024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0166033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9794676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3136" dirty="0"/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20284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85170175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2300578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1498802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1022495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96644906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4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77038005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87053295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3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62766872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92978267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3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66152676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3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579231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32A8-5880-47F4-9D2C-E1B431908D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36" name="Espaço Reservado para Conteúdo 2"/>
          <p:cNvSpPr>
            <a:spLocks noGrp="1"/>
          </p:cNvSpPr>
          <p:nvPr>
            <p:ph idx="1"/>
          </p:nvPr>
        </p:nvSpPr>
        <p:spPr>
          <a:xfrm>
            <a:off x="687493" y="904558"/>
            <a:ext cx="15886431" cy="823658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0353195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80160" y="2982597"/>
            <a:ext cx="14508480" cy="205803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2232640" y="8743315"/>
            <a:ext cx="3982720" cy="666750"/>
          </a:xfrm>
        </p:spPr>
        <p:txBody>
          <a:bodyPr/>
          <a:lstStyle>
            <a:lvl1pPr>
              <a:defRPr/>
            </a:lvl1pPr>
          </a:lstStyle>
          <a:p>
            <a:fld id="{C22FD362-2B3B-4177-8A80-4B6B9516188A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902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560320" y="5440680"/>
            <a:ext cx="11948160" cy="245364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mtClean="0"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129030" name="Line 6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0" name="Rectangle 8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2810491" y="182247"/>
            <a:ext cx="3982720" cy="50228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rgbClr val="000000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129036" name="AutoShape 12"/>
          <p:cNvSpPr>
            <a:spLocks noChangeArrowheads="1"/>
          </p:cNvSpPr>
          <p:nvPr userDrawn="1"/>
        </p:nvSpPr>
        <p:spPr bwMode="auto">
          <a:xfrm>
            <a:off x="-5927" y="5905184"/>
            <a:ext cx="17068800" cy="3696017"/>
          </a:xfrm>
          <a:prstGeom prst="rtTriangle">
            <a:avLst/>
          </a:prstGeom>
          <a:solidFill>
            <a:srgbClr val="333333"/>
          </a:solidFill>
          <a:ln w="9525">
            <a:solidFill>
              <a:srgbClr val="33333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29037" name="Freeform 13"/>
          <p:cNvSpPr>
            <a:spLocks/>
          </p:cNvSpPr>
          <p:nvPr userDrawn="1"/>
        </p:nvSpPr>
        <p:spPr bwMode="auto">
          <a:xfrm>
            <a:off x="637118" y="8841106"/>
            <a:ext cx="13889143" cy="375603"/>
          </a:xfrm>
          <a:custGeom>
            <a:avLst/>
            <a:gdLst>
              <a:gd name="T0" fmla="*/ 4687 w 4687"/>
              <a:gd name="T1" fmla="*/ 169 h 169"/>
              <a:gd name="T2" fmla="*/ 161 w 4687"/>
              <a:gd name="T3" fmla="*/ 169 h 169"/>
              <a:gd name="T4" fmla="*/ 0 w 4687"/>
              <a:gd name="T5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687" h="169">
                <a:moveTo>
                  <a:pt x="4687" y="169"/>
                </a:moveTo>
                <a:lnTo>
                  <a:pt x="161" y="169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969696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8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30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7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8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9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0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41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31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32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6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02248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74939890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EA049B-2C54-43E7-8B87-71A0BBD65076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4340926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4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8317" y="6169662"/>
            <a:ext cx="14508480" cy="1906905"/>
          </a:xfrm>
        </p:spPr>
        <p:txBody>
          <a:bodyPr anchor="t"/>
          <a:lstStyle>
            <a:lvl1pPr algn="l">
              <a:defRPr sz="56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48317" y="4069399"/>
            <a:ext cx="1450848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CE45B-DC0A-4F43-9B85-10E0E5F7FC7A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12311054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4_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53440" y="1978025"/>
            <a:ext cx="7526867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664787" y="1978025"/>
            <a:ext cx="7529831" cy="6854190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78B004-F7BB-4059-999B-EDCD8218BC0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30638498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4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0" y="384493"/>
            <a:ext cx="1536192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53441" y="2149159"/>
            <a:ext cx="7541684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53441" y="3044826"/>
            <a:ext cx="7541684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8670715" y="2149159"/>
            <a:ext cx="7544647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8670715" y="3044826"/>
            <a:ext cx="7544647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16F4C3-BC1A-40E5-852F-A607F6BB214C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7217969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6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48CFCB-4A00-4B33-B74F-7EC2706475B0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3983848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01210077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4_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767195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5698500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4_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17AC9-A3B2-4727-9528-6006C6B10DB4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501985828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4_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2934952" y="2"/>
            <a:ext cx="4027169" cy="883221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53441" y="2"/>
            <a:ext cx="11797031" cy="883221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A7476-7D89-40BC-92E9-E21D8F17590F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53342379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A1DD-ED71-4D25-A07F-DABE3E3C13F5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6723966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pt-BR" dirty="0"/>
              <a:t>Clique para editar o estilo do título mestre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32A8-5880-47F4-9D2C-E1B431908D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36" name="Espaço Reservado para Conteúdo 2"/>
          <p:cNvSpPr>
            <a:spLocks noGrp="1"/>
          </p:cNvSpPr>
          <p:nvPr>
            <p:ph idx="1"/>
          </p:nvPr>
        </p:nvSpPr>
        <p:spPr>
          <a:xfrm>
            <a:off x="687493" y="904558"/>
            <a:ext cx="15886431" cy="823658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9582548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387" y="382182"/>
            <a:ext cx="15360358" cy="160309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58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53387" y="2246158"/>
            <a:ext cx="15360358" cy="556754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41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7331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57897" y="960120"/>
            <a:ext cx="11201400" cy="4160521"/>
          </a:xfrm>
        </p:spPr>
        <p:txBody>
          <a:bodyPr anchor="b">
            <a:normAutofit/>
          </a:bodyPr>
          <a:lstStyle>
            <a:lvl1pPr algn="l">
              <a:defRPr sz="672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7897" y="5381415"/>
            <a:ext cx="8961120" cy="2726266"/>
          </a:xfrm>
        </p:spPr>
        <p:txBody>
          <a:bodyPr anchor="t">
            <a:normAutofit/>
          </a:bodyPr>
          <a:lstStyle>
            <a:lvl1pPr marL="0" indent="0" algn="l">
              <a:buNone/>
              <a:defRPr sz="294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8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8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1519217" y="11854"/>
            <a:ext cx="5334000" cy="5334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551439" y="128164"/>
            <a:ext cx="8512917" cy="851291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0130155" y="320040"/>
            <a:ext cx="6934200" cy="69342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0270172" y="45190"/>
            <a:ext cx="6794185" cy="6794185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0983597" y="853442"/>
            <a:ext cx="6080759" cy="608075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58871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67315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6" y="2809240"/>
            <a:ext cx="11948161" cy="3194240"/>
          </a:xfrm>
        </p:spPr>
        <p:txBody>
          <a:bodyPr anchor="b">
            <a:normAutofit/>
          </a:bodyPr>
          <a:lstStyle>
            <a:lvl1pPr algn="l">
              <a:defRPr sz="504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8" y="6294120"/>
            <a:ext cx="11948160" cy="209804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CE45B-DC0A-4F43-9B85-10E0E5F7FC7A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097634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7896" y="960121"/>
            <a:ext cx="6912717" cy="5061374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1387" y="960122"/>
            <a:ext cx="6908271" cy="5061372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8B004-F7BB-4059-999B-EDCD8218BC04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34147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0913" y="960120"/>
            <a:ext cx="6509702" cy="806767"/>
          </a:xfrm>
        </p:spPr>
        <p:txBody>
          <a:bodyPr anchor="b">
            <a:noAutofit/>
          </a:bodyPr>
          <a:lstStyle>
            <a:lvl1pPr marL="0" indent="0">
              <a:buNone/>
              <a:defRPr sz="3920" b="0">
                <a:solidFill>
                  <a:schemeClr val="tx1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57896" y="1778741"/>
            <a:ext cx="6912717" cy="424275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510692" y="960120"/>
            <a:ext cx="6531188" cy="806767"/>
          </a:xfrm>
        </p:spPr>
        <p:txBody>
          <a:bodyPr anchor="b">
            <a:noAutofit/>
          </a:bodyPr>
          <a:lstStyle>
            <a:lvl1pPr marL="0" indent="0">
              <a:buNone/>
              <a:defRPr sz="3920" b="0">
                <a:solidFill>
                  <a:schemeClr val="tx1"/>
                </a:solidFill>
              </a:defRPr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129163" y="1766887"/>
            <a:ext cx="6900863" cy="4242753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6F4C3-BC1A-40E5-852F-A607F6BB214C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85042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5939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CA1DD-ED71-4D25-A07F-DABE3E3C13F5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6817803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9017" y="960120"/>
            <a:ext cx="5120640" cy="1920240"/>
          </a:xfrm>
        </p:spPr>
        <p:txBody>
          <a:bodyPr anchor="b">
            <a:normAutofit/>
          </a:bodyPr>
          <a:lstStyle>
            <a:lvl1pPr algn="l">
              <a:defRPr sz="336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898" y="960120"/>
            <a:ext cx="8321041" cy="7432040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9017" y="3093719"/>
            <a:ext cx="5120640" cy="2927774"/>
          </a:xfrm>
        </p:spPr>
        <p:txBody>
          <a:bodyPr anchor="t">
            <a:normAutofit/>
          </a:bodyPr>
          <a:lstStyle>
            <a:lvl1pPr marL="0" indent="0">
              <a:buNone/>
              <a:defRPr sz="224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788D5-E0D6-4968-8669-262EF859F3A3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628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442" y="382270"/>
            <a:ext cx="5615517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673427" y="382271"/>
            <a:ext cx="9541933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442" y="2009141"/>
            <a:ext cx="5615517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788D5-E0D6-4968-8669-262EF859F3A3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028734875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1937" y="2026920"/>
            <a:ext cx="8427720" cy="1600200"/>
          </a:xfrm>
        </p:spPr>
        <p:txBody>
          <a:bodyPr anchor="b">
            <a:normAutofit/>
          </a:bodyPr>
          <a:lstStyle>
            <a:lvl1pPr algn="l">
              <a:defRPr sz="392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4617" y="1280160"/>
            <a:ext cx="4593364" cy="64008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40"/>
            </a:lvl1pPr>
            <a:lvl2pPr marL="640080" indent="0">
              <a:buNone/>
              <a:defRPr sz="2240"/>
            </a:lvl2pPr>
            <a:lvl3pPr marL="1280160" indent="0">
              <a:buNone/>
              <a:defRPr sz="2240"/>
            </a:lvl3pPr>
            <a:lvl4pPr marL="1920240" indent="0">
              <a:buNone/>
              <a:defRPr sz="2240"/>
            </a:lvl4pPr>
            <a:lvl5pPr marL="2560320" indent="0">
              <a:buNone/>
              <a:defRPr sz="2240"/>
            </a:lvl5pPr>
            <a:lvl6pPr marL="3200400" indent="0">
              <a:buNone/>
              <a:defRPr sz="2240"/>
            </a:lvl6pPr>
            <a:lvl7pPr marL="3840480" indent="0">
              <a:buNone/>
              <a:defRPr sz="2240"/>
            </a:lvl7pPr>
            <a:lvl8pPr marL="4480560" indent="0">
              <a:buNone/>
              <a:defRPr sz="2240"/>
            </a:lvl8pPr>
            <a:lvl9pPr marL="5120640" indent="0">
              <a:buNone/>
              <a:defRPr sz="224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1937" y="3887893"/>
            <a:ext cx="8429943" cy="2868506"/>
          </a:xfrm>
        </p:spPr>
        <p:txBody>
          <a:bodyPr anchor="t">
            <a:normAutofit/>
          </a:bodyPr>
          <a:lstStyle>
            <a:lvl1pPr marL="0" indent="0">
              <a:buNone/>
              <a:defRPr sz="252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5A952-8C16-4F3B-9801-45B6CAC9DD82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0023638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960120" y="746760"/>
            <a:ext cx="15146337" cy="437388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40"/>
            </a:lvl1pPr>
            <a:lvl2pPr marL="640080" indent="0">
              <a:buNone/>
              <a:defRPr sz="2240"/>
            </a:lvl2pPr>
            <a:lvl3pPr marL="1280160" indent="0">
              <a:buNone/>
              <a:defRPr sz="2240"/>
            </a:lvl3pPr>
            <a:lvl4pPr marL="1920240" indent="0">
              <a:buNone/>
              <a:defRPr sz="2240"/>
            </a:lvl4pPr>
            <a:lvl5pPr marL="2560320" indent="0">
              <a:buNone/>
              <a:defRPr sz="2240"/>
            </a:lvl5pPr>
            <a:lvl6pPr marL="3200400" indent="0">
              <a:buNone/>
              <a:defRPr sz="2240"/>
            </a:lvl6pPr>
            <a:lvl7pPr marL="3840480" indent="0">
              <a:buNone/>
              <a:defRPr sz="2240"/>
            </a:lvl7pPr>
            <a:lvl8pPr marL="4480560" indent="0">
              <a:buNone/>
              <a:defRPr sz="2240"/>
            </a:lvl8pPr>
            <a:lvl9pPr marL="5120640" indent="0">
              <a:buNone/>
              <a:defRPr sz="224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280163" y="5381414"/>
            <a:ext cx="11625894" cy="64008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240"/>
            </a:lvl1pPr>
            <a:lvl2pPr marL="640080" indent="0">
              <a:buFontTx/>
              <a:buNone/>
              <a:defRPr/>
            </a:lvl2pPr>
            <a:lvl3pPr marL="1280160" indent="0">
              <a:buFontTx/>
              <a:buNone/>
              <a:defRPr/>
            </a:lvl3pPr>
            <a:lvl4pPr marL="1920240" indent="0">
              <a:buFontTx/>
              <a:buNone/>
              <a:defRPr/>
            </a:lvl4pPr>
            <a:lvl5pPr marL="256032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577116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8" y="960120"/>
            <a:ext cx="14081760" cy="3840480"/>
          </a:xfrm>
        </p:spPr>
        <p:txBody>
          <a:bodyPr anchor="ctr">
            <a:normAutofit/>
          </a:bodyPr>
          <a:lstStyle>
            <a:lvl1pPr algn="l">
              <a:defRPr sz="448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7" y="5760720"/>
            <a:ext cx="11950383" cy="26314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071689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976" y="960120"/>
            <a:ext cx="12801601" cy="3840480"/>
          </a:xfrm>
        </p:spPr>
        <p:txBody>
          <a:bodyPr anchor="ctr">
            <a:normAutofit/>
          </a:bodyPr>
          <a:lstStyle>
            <a:lvl1pPr algn="l">
              <a:defRPr sz="448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24697" y="4800600"/>
            <a:ext cx="11948160" cy="5334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40080" indent="0">
              <a:buFontTx/>
              <a:buNone/>
              <a:defRPr/>
            </a:lvl2pPr>
            <a:lvl3pPr marL="1280160" indent="0">
              <a:buFontTx/>
              <a:buNone/>
              <a:defRPr/>
            </a:lvl3pPr>
            <a:lvl4pPr marL="1920240" indent="0">
              <a:buFontTx/>
              <a:buNone/>
              <a:defRPr/>
            </a:lvl4pPr>
            <a:lvl5pPr marL="256032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8" y="6021495"/>
            <a:ext cx="11948160" cy="2358811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sp>
        <p:nvSpPr>
          <p:cNvPr id="14" name="TextBox 13"/>
          <p:cNvSpPr txBox="1"/>
          <p:nvPr/>
        </p:nvSpPr>
        <p:spPr>
          <a:xfrm>
            <a:off x="744537" y="1137111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/>
            <a:r>
              <a:rPr lang="en-US" sz="11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99577" y="3876042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 algn="r"/>
            <a:r>
              <a:rPr lang="en-US" sz="11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500368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7" y="4800600"/>
            <a:ext cx="11948160" cy="2376360"/>
          </a:xfrm>
        </p:spPr>
        <p:txBody>
          <a:bodyPr anchor="b">
            <a:normAutofit/>
          </a:bodyPr>
          <a:lstStyle>
            <a:lvl1pPr algn="l">
              <a:defRPr sz="4480" b="0" cap="all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5" y="7186173"/>
            <a:ext cx="11950386" cy="120456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7335382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978" y="960120"/>
            <a:ext cx="12801600" cy="3840480"/>
          </a:xfrm>
        </p:spPr>
        <p:txBody>
          <a:bodyPr anchor="ctr">
            <a:normAutofit/>
          </a:bodyPr>
          <a:lstStyle>
            <a:lvl1pPr algn="l">
              <a:defRPr sz="4480" b="0" cap="all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57898" y="5499948"/>
            <a:ext cx="11948161" cy="14698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3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6" y="6969760"/>
            <a:ext cx="11948161" cy="1422400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sp>
        <p:nvSpPr>
          <p:cNvPr id="11" name="TextBox 10"/>
          <p:cNvSpPr txBox="1"/>
          <p:nvPr/>
        </p:nvSpPr>
        <p:spPr>
          <a:xfrm>
            <a:off x="744537" y="1137111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/>
            <a:r>
              <a:rPr lang="en-US" sz="11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99577" y="3876042"/>
            <a:ext cx="853440" cy="818686"/>
          </a:xfrm>
          <a:prstGeom prst="rect">
            <a:avLst/>
          </a:prstGeom>
        </p:spPr>
        <p:txBody>
          <a:bodyPr vert="horz" lIns="128016" tIns="64008" rIns="128016" bIns="64008" rtlCol="0" anchor="ctr">
            <a:noAutofit/>
          </a:bodyPr>
          <a:lstStyle/>
          <a:p>
            <a:pPr lvl="0" algn="r"/>
            <a:r>
              <a:rPr lang="en-US" sz="11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43057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898" y="960120"/>
            <a:ext cx="14081760" cy="384048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57897" y="5499948"/>
            <a:ext cx="11948160" cy="117348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3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6" y="6673425"/>
            <a:ext cx="11948161" cy="1718734"/>
          </a:xfrm>
        </p:spPr>
        <p:txBody>
          <a:bodyPr anchor="t">
            <a:normAutofit/>
          </a:bodyPr>
          <a:lstStyle>
            <a:lvl1pPr marL="0" indent="0" algn="l">
              <a:buNone/>
              <a:defRPr sz="2520">
                <a:solidFill>
                  <a:schemeClr val="bg2">
                    <a:lumMod val="75000"/>
                  </a:schemeClr>
                </a:solidFill>
              </a:defRPr>
            </a:lvl1pPr>
            <a:lvl2pPr marL="64008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1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5590305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42814238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59297" y="960120"/>
            <a:ext cx="2880360" cy="6400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0120" y="960120"/>
            <a:ext cx="10952480" cy="7432040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9376837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387" y="382182"/>
            <a:ext cx="15360358" cy="160309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58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53387" y="2246158"/>
            <a:ext cx="15360358" cy="556754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pt-BR" sz="5418" b="0" strike="noStrike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459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5604" y="6720841"/>
            <a:ext cx="1024128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345604" y="857885"/>
            <a:ext cx="1024128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345604" y="7514274"/>
            <a:ext cx="1024128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5A952-8C16-4F3B-9801-45B6CAC9DD82}" type="slidenum">
              <a:rPr lang="pt-BR" altLang="pt-BR"/>
              <a:pPr/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34439317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3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413" y="115571"/>
            <a:ext cx="15930880" cy="6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9225599"/>
            <a:ext cx="3982720" cy="37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960">
                <a:solidFill>
                  <a:srgbClr val="000000"/>
                </a:solidFill>
              </a:defRPr>
            </a:lvl1pPr>
          </a:lstStyle>
          <a:p>
            <a:fld id="{12BC9E58-0967-4F0D-BF8B-8292129A6271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494" y="904560"/>
            <a:ext cx="15886431" cy="82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  <a:p>
            <a:pPr lvl="4"/>
            <a:endParaRPr lang="pt-BR" altLang="pt-BR"/>
          </a:p>
        </p:txBody>
      </p:sp>
      <p:sp>
        <p:nvSpPr>
          <p:cNvPr id="2058" name="Line 10"/>
          <p:cNvSpPr>
            <a:spLocks noChangeShapeType="1"/>
          </p:cNvSpPr>
          <p:nvPr userDrawn="1"/>
        </p:nvSpPr>
        <p:spPr bwMode="auto">
          <a:xfrm flipH="1">
            <a:off x="-1" y="9225599"/>
            <a:ext cx="15516208" cy="8889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3136" dirty="0"/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271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059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2228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2229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0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1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2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3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2234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2235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6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7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8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39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844" r:id="rId12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5pPr>
      <a:lvl6pPr marL="64008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6pPr>
      <a:lvl7pPr marL="128016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7pPr>
      <a:lvl8pPr marL="192024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8pPr>
      <a:lvl9pPr marL="256032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9pPr>
    </p:titleStyle>
    <p:bodyStyle>
      <a:lvl1pPr marL="368935" indent="-36893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97903" indent="-357823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497965" indent="-21780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3pPr>
      <a:lvl4pPr marL="2255838" indent="-335598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4pPr>
      <a:lvl5pPr marL="2880360" indent="-3200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5pPr>
      <a:lvl6pPr marL="352044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6pPr>
      <a:lvl7pPr marL="416052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7pPr>
      <a:lvl8pPr marL="480060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8pPr>
      <a:lvl9pPr marL="544068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36413" y="115571"/>
            <a:ext cx="15930880" cy="62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9225599"/>
            <a:ext cx="3982720" cy="37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960">
                <a:solidFill>
                  <a:srgbClr val="000000"/>
                </a:solidFill>
              </a:defRPr>
            </a:lvl1pPr>
          </a:lstStyle>
          <a:p>
            <a:fld id="{12BC9E58-0967-4F0D-BF8B-8292129A6271}" type="slidenum">
              <a:rPr lang="pt-BR" altLang="pt-BR"/>
              <a:pPr/>
              <a:t>‹nº›</a:t>
            </a:fld>
            <a:endParaRPr lang="pt-BR" altLang="pt-BR" dirty="0"/>
          </a:p>
        </p:txBody>
      </p:sp>
      <p:sp>
        <p:nvSpPr>
          <p:cNvPr id="308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494" y="904560"/>
            <a:ext cx="15886431" cy="82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  <a:p>
            <a:pPr lvl="4"/>
            <a:endParaRPr lang="pt-BR" altLang="pt-BR"/>
          </a:p>
        </p:txBody>
      </p:sp>
      <p:sp>
        <p:nvSpPr>
          <p:cNvPr id="2058" name="Line 10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3081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22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23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24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31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2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3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4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5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25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26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7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8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9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30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989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99" r:id="rId35"/>
    <p:sldLayoutId id="2147483800" r:id="rId36"/>
    <p:sldLayoutId id="2147483801" r:id="rId37"/>
    <p:sldLayoutId id="2147483802" r:id="rId38"/>
    <p:sldLayoutId id="2147483803" r:id="rId39"/>
    <p:sldLayoutId id="2147483804" r:id="rId40"/>
    <p:sldLayoutId id="2147483805" r:id="rId41"/>
    <p:sldLayoutId id="2147483806" r:id="rId42"/>
    <p:sldLayoutId id="2147483807" r:id="rId43"/>
    <p:sldLayoutId id="2147483808" r:id="rId44"/>
    <p:sldLayoutId id="2147483809" r:id="rId45"/>
    <p:sldLayoutId id="2147483810" r:id="rId46"/>
    <p:sldLayoutId id="2147483811" r:id="rId47"/>
    <p:sldLayoutId id="2147483812" r:id="rId48"/>
    <p:sldLayoutId id="2147483813" r:id="rId49"/>
    <p:sldLayoutId id="2147483814" r:id="rId50"/>
    <p:sldLayoutId id="2147483815" r:id="rId51"/>
    <p:sldLayoutId id="2147483816" r:id="rId52"/>
    <p:sldLayoutId id="2147483817" r:id="rId53"/>
    <p:sldLayoutId id="2147483818" r:id="rId54"/>
    <p:sldLayoutId id="2147483819" r:id="rId55"/>
    <p:sldLayoutId id="2147483820" r:id="rId56"/>
    <p:sldLayoutId id="2147483821" r:id="rId57"/>
    <p:sldLayoutId id="2147483822" r:id="rId58"/>
    <p:sldLayoutId id="2147483823" r:id="rId59"/>
  </p:sldLayoutIdLst>
  <p:transition spd="med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5pPr>
      <a:lvl6pPr marL="64008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6pPr>
      <a:lvl7pPr marL="128016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7pPr>
      <a:lvl8pPr marL="192024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8pPr>
      <a:lvl9pPr marL="2560320" algn="l" rtl="0" fontAlgn="base">
        <a:lnSpc>
          <a:spcPct val="90000"/>
        </a:lnSpc>
        <a:spcBef>
          <a:spcPct val="0"/>
        </a:spcBef>
        <a:spcAft>
          <a:spcPct val="0"/>
        </a:spcAft>
        <a:defRPr sz="4480">
          <a:solidFill>
            <a:srgbClr val="205AA7"/>
          </a:solidFill>
          <a:latin typeface="Arial Narrow" pitchFamily="34" charset="0"/>
          <a:cs typeface="Arial" charset="0"/>
        </a:defRPr>
      </a:lvl9pPr>
    </p:titleStyle>
    <p:bodyStyle>
      <a:lvl1pPr marL="368935" indent="-36893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97903" indent="-357823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2pPr>
      <a:lvl3pPr marL="1497965" indent="-217805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3pPr>
      <a:lvl4pPr marL="2255838" indent="-335598" algn="l" rtl="0" eaLnBrk="0" fontAlgn="base" hangingPunct="0">
        <a:spcBef>
          <a:spcPct val="30000"/>
        </a:spcBef>
        <a:spcAft>
          <a:spcPct val="3000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4pPr>
      <a:lvl5pPr marL="2880360" indent="-32004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5pPr>
      <a:lvl6pPr marL="352044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6pPr>
      <a:lvl7pPr marL="416052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7pPr>
      <a:lvl8pPr marL="480060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8pPr>
      <a:lvl9pPr marL="5440680" indent="-32004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pt-BR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889757" y="4148667"/>
            <a:ext cx="4174601" cy="4492414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57897" y="6282265"/>
            <a:ext cx="11948160" cy="210989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7897" y="960121"/>
            <a:ext cx="11948160" cy="5061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866177" y="8641081"/>
            <a:ext cx="2240280" cy="511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57897" y="8641081"/>
            <a:ext cx="10561320" cy="511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508481" y="7809866"/>
            <a:ext cx="1599143" cy="93789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8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2BC9E58-0967-4F0D-BF8B-8292129A6271}" type="slidenum">
              <a:rPr lang="pt-BR" altLang="pt-BR" smtClean="0"/>
              <a:pPr/>
              <a:t>‹nº›</a:t>
            </a:fld>
            <a:endParaRPr lang="pt-BR" altLang="pt-BR" dirty="0"/>
          </a:p>
        </p:txBody>
      </p:sp>
      <p:sp>
        <p:nvSpPr>
          <p:cNvPr id="13" name="Freeform 9"/>
          <p:cNvSpPr>
            <a:spLocks/>
          </p:cNvSpPr>
          <p:nvPr userDrawn="1"/>
        </p:nvSpPr>
        <p:spPr bwMode="auto">
          <a:xfrm>
            <a:off x="743798" y="780098"/>
            <a:ext cx="16330929" cy="337820"/>
          </a:xfrm>
          <a:custGeom>
            <a:avLst/>
            <a:gdLst>
              <a:gd name="T0" fmla="*/ 0 w 5398"/>
              <a:gd name="T1" fmla="*/ 2147483647 h 136"/>
              <a:gd name="T2" fmla="*/ 2147483647 w 5398"/>
              <a:gd name="T3" fmla="*/ 0 h 136"/>
              <a:gd name="T4" fmla="*/ 2147483647 w 5398"/>
              <a:gd name="T5" fmla="*/ 0 h 136"/>
              <a:gd name="T6" fmla="*/ 0 60000 65536"/>
              <a:gd name="T7" fmla="*/ 0 60000 65536"/>
              <a:gd name="T8" fmla="*/ 0 60000 65536"/>
              <a:gd name="T9" fmla="*/ 0 w 5398"/>
              <a:gd name="T10" fmla="*/ 0 h 136"/>
              <a:gd name="T11" fmla="*/ 5398 w 5398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398" h="136">
                <a:moveTo>
                  <a:pt x="0" y="136"/>
                </a:moveTo>
                <a:lnTo>
                  <a:pt x="91" y="0"/>
                </a:lnTo>
                <a:lnTo>
                  <a:pt x="5398" y="0"/>
                </a:lnTo>
              </a:path>
            </a:pathLst>
          </a:custGeom>
          <a:noFill/>
          <a:ln w="9525">
            <a:solidFill>
              <a:srgbClr val="7A7879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sz="252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 userDrawn="1"/>
        </p:nvSpPr>
        <p:spPr bwMode="auto">
          <a:xfrm flipH="1">
            <a:off x="1" y="9234488"/>
            <a:ext cx="14523297" cy="0"/>
          </a:xfrm>
          <a:prstGeom prst="line">
            <a:avLst/>
          </a:prstGeom>
          <a:noFill/>
          <a:ln w="285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 sz="2240" dirty="0">
              <a:solidFill>
                <a:srgbClr val="000000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 userDrawn="1"/>
        </p:nvSpPr>
        <p:spPr bwMode="auto">
          <a:xfrm>
            <a:off x="2616624" y="9261158"/>
            <a:ext cx="654050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pt-BR" altLang="pt-BR" sz="1260" dirty="0">
                <a:solidFill>
                  <a:srgbClr val="868686"/>
                </a:solidFill>
                <a:latin typeface="Arial Narrow" pitchFamily="34" charset="0"/>
              </a:rPr>
              <a:t>Esta informação é propriedade da SAVIS e não pode ser usada ou reproduzida sem autorização por escrito.</a:t>
            </a:r>
          </a:p>
        </p:txBody>
      </p:sp>
      <p:grpSp>
        <p:nvGrpSpPr>
          <p:cNvPr id="16" name="Group 223"/>
          <p:cNvGrpSpPr>
            <a:grpSpLocks/>
          </p:cNvGrpSpPr>
          <p:nvPr userDrawn="1"/>
        </p:nvGrpSpPr>
        <p:grpSpPr bwMode="auto">
          <a:xfrm>
            <a:off x="14514979" y="7794458"/>
            <a:ext cx="2548044" cy="1806892"/>
            <a:chOff x="4505" y="3499"/>
            <a:chExt cx="1247" cy="813"/>
          </a:xfrm>
        </p:grpSpPr>
        <p:sp>
          <p:nvSpPr>
            <p:cNvPr id="17" name="AutoShape 11"/>
            <p:cNvSpPr>
              <a:spLocks noChangeArrowheads="1"/>
            </p:cNvSpPr>
            <p:nvPr userDrawn="1"/>
          </p:nvSpPr>
          <p:spPr bwMode="auto">
            <a:xfrm flipH="1">
              <a:off x="4505" y="3499"/>
              <a:ext cx="1247" cy="813"/>
            </a:xfrm>
            <a:prstGeom prst="rtTriangl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96969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 sz="3136" dirty="0"/>
            </a:p>
          </p:txBody>
        </p:sp>
        <p:grpSp>
          <p:nvGrpSpPr>
            <p:cNvPr id="18" name="Group 180"/>
            <p:cNvGrpSpPr>
              <a:grpSpLocks/>
            </p:cNvGrpSpPr>
            <p:nvPr userDrawn="1"/>
          </p:nvGrpSpPr>
          <p:grpSpPr bwMode="auto">
            <a:xfrm>
              <a:off x="5462" y="3732"/>
              <a:ext cx="250" cy="271"/>
              <a:chOff x="848" y="1094"/>
              <a:chExt cx="1062" cy="1149"/>
            </a:xfrm>
          </p:grpSpPr>
          <p:sp>
            <p:nvSpPr>
              <p:cNvPr id="25" name="Freeform 181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0 w 866"/>
                  <a:gd name="T1" fmla="*/ 867 h 867"/>
                  <a:gd name="T2" fmla="*/ 0 w 866"/>
                  <a:gd name="T3" fmla="*/ 23 h 867"/>
                  <a:gd name="T4" fmla="*/ 2 w 866"/>
                  <a:gd name="T5" fmla="*/ 15 h 867"/>
                  <a:gd name="T6" fmla="*/ 3 w 866"/>
                  <a:gd name="T7" fmla="*/ 11 h 867"/>
                  <a:gd name="T8" fmla="*/ 7 w 866"/>
                  <a:gd name="T9" fmla="*/ 8 h 867"/>
                  <a:gd name="T10" fmla="*/ 9 w 866"/>
                  <a:gd name="T11" fmla="*/ 5 h 867"/>
                  <a:gd name="T12" fmla="*/ 12 w 866"/>
                  <a:gd name="T13" fmla="*/ 3 h 867"/>
                  <a:gd name="T14" fmla="*/ 17 w 866"/>
                  <a:gd name="T15" fmla="*/ 1 h 867"/>
                  <a:gd name="T16" fmla="*/ 21 w 866"/>
                  <a:gd name="T17" fmla="*/ 0 h 867"/>
                  <a:gd name="T18" fmla="*/ 866 w 866"/>
                  <a:gd name="T19" fmla="*/ 0 h 867"/>
                  <a:gd name="T20" fmla="*/ 693 w 866"/>
                  <a:gd name="T21" fmla="*/ 174 h 867"/>
                  <a:gd name="T22" fmla="*/ 173 w 866"/>
                  <a:gd name="T23" fmla="*/ 175 h 867"/>
                  <a:gd name="T24" fmla="*/ 173 w 866"/>
                  <a:gd name="T25" fmla="*/ 519 h 867"/>
                  <a:gd name="T26" fmla="*/ 347 w 866"/>
                  <a:gd name="T27" fmla="*/ 519 h 867"/>
                  <a:gd name="T28" fmla="*/ 0 w 866"/>
                  <a:gd name="T29" fmla="*/ 867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0" y="867"/>
                    </a:moveTo>
                    <a:lnTo>
                      <a:pt x="0" y="23"/>
                    </a:lnTo>
                    <a:lnTo>
                      <a:pt x="2" y="15"/>
                    </a:lnTo>
                    <a:lnTo>
                      <a:pt x="3" y="11"/>
                    </a:lnTo>
                    <a:lnTo>
                      <a:pt x="7" y="8"/>
                    </a:lnTo>
                    <a:lnTo>
                      <a:pt x="9" y="5"/>
                    </a:lnTo>
                    <a:lnTo>
                      <a:pt x="12" y="3"/>
                    </a:lnTo>
                    <a:lnTo>
                      <a:pt x="17" y="1"/>
                    </a:lnTo>
                    <a:lnTo>
                      <a:pt x="21" y="0"/>
                    </a:lnTo>
                    <a:lnTo>
                      <a:pt x="866" y="0"/>
                    </a:lnTo>
                    <a:lnTo>
                      <a:pt x="693" y="174"/>
                    </a:lnTo>
                    <a:lnTo>
                      <a:pt x="173" y="175"/>
                    </a:lnTo>
                    <a:lnTo>
                      <a:pt x="173" y="519"/>
                    </a:lnTo>
                    <a:lnTo>
                      <a:pt x="347" y="519"/>
                    </a:lnTo>
                    <a:lnTo>
                      <a:pt x="0" y="867"/>
                    </a:lnTo>
                    <a:close/>
                  </a:path>
                </a:pathLst>
              </a:cu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6" name="Freeform 182"/>
              <p:cNvSpPr>
                <a:spLocks/>
              </p:cNvSpPr>
              <p:nvPr/>
            </p:nvSpPr>
            <p:spPr bwMode="auto">
              <a:xfrm>
                <a:off x="848" y="1376"/>
                <a:ext cx="866" cy="867"/>
              </a:xfrm>
              <a:custGeom>
                <a:avLst/>
                <a:gdLst>
                  <a:gd name="T0" fmla="*/ 866 w 866"/>
                  <a:gd name="T1" fmla="*/ 0 h 867"/>
                  <a:gd name="T2" fmla="*/ 521 w 866"/>
                  <a:gd name="T3" fmla="*/ 348 h 867"/>
                  <a:gd name="T4" fmla="*/ 693 w 866"/>
                  <a:gd name="T5" fmla="*/ 348 h 867"/>
                  <a:gd name="T6" fmla="*/ 695 w 866"/>
                  <a:gd name="T7" fmla="*/ 693 h 867"/>
                  <a:gd name="T8" fmla="*/ 173 w 866"/>
                  <a:gd name="T9" fmla="*/ 693 h 867"/>
                  <a:gd name="T10" fmla="*/ 0 w 866"/>
                  <a:gd name="T11" fmla="*/ 867 h 867"/>
                  <a:gd name="T12" fmla="*/ 841 w 866"/>
                  <a:gd name="T13" fmla="*/ 867 h 867"/>
                  <a:gd name="T14" fmla="*/ 850 w 866"/>
                  <a:gd name="T15" fmla="*/ 866 h 867"/>
                  <a:gd name="T16" fmla="*/ 854 w 866"/>
                  <a:gd name="T17" fmla="*/ 864 h 867"/>
                  <a:gd name="T18" fmla="*/ 857 w 866"/>
                  <a:gd name="T19" fmla="*/ 861 h 867"/>
                  <a:gd name="T20" fmla="*/ 861 w 866"/>
                  <a:gd name="T21" fmla="*/ 858 h 867"/>
                  <a:gd name="T22" fmla="*/ 864 w 866"/>
                  <a:gd name="T23" fmla="*/ 855 h 867"/>
                  <a:gd name="T24" fmla="*/ 865 w 866"/>
                  <a:gd name="T25" fmla="*/ 850 h 867"/>
                  <a:gd name="T26" fmla="*/ 866 w 866"/>
                  <a:gd name="T27" fmla="*/ 845 h 867"/>
                  <a:gd name="T28" fmla="*/ 866 w 866"/>
                  <a:gd name="T29" fmla="*/ 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66" h="867">
                    <a:moveTo>
                      <a:pt x="866" y="0"/>
                    </a:moveTo>
                    <a:lnTo>
                      <a:pt x="521" y="348"/>
                    </a:lnTo>
                    <a:lnTo>
                      <a:pt x="693" y="348"/>
                    </a:lnTo>
                    <a:lnTo>
                      <a:pt x="695" y="693"/>
                    </a:lnTo>
                    <a:lnTo>
                      <a:pt x="173" y="693"/>
                    </a:lnTo>
                    <a:lnTo>
                      <a:pt x="0" y="867"/>
                    </a:lnTo>
                    <a:lnTo>
                      <a:pt x="841" y="867"/>
                    </a:lnTo>
                    <a:lnTo>
                      <a:pt x="850" y="866"/>
                    </a:lnTo>
                    <a:lnTo>
                      <a:pt x="854" y="864"/>
                    </a:lnTo>
                    <a:lnTo>
                      <a:pt x="857" y="861"/>
                    </a:lnTo>
                    <a:lnTo>
                      <a:pt x="861" y="858"/>
                    </a:lnTo>
                    <a:lnTo>
                      <a:pt x="864" y="855"/>
                    </a:lnTo>
                    <a:lnTo>
                      <a:pt x="865" y="850"/>
                    </a:lnTo>
                    <a:lnTo>
                      <a:pt x="866" y="845"/>
                    </a:lnTo>
                    <a:lnTo>
                      <a:pt x="866" y="0"/>
                    </a:lnTo>
                    <a:close/>
                  </a:path>
                </a:pathLst>
              </a:cu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7" name="Rectangle 183"/>
              <p:cNvSpPr>
                <a:spLocks noChangeArrowheads="1"/>
              </p:cNvSpPr>
              <p:nvPr/>
            </p:nvSpPr>
            <p:spPr bwMode="auto">
              <a:xfrm>
                <a:off x="1779" y="1375"/>
                <a:ext cx="131" cy="131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8" name="Rectangle 184"/>
              <p:cNvSpPr>
                <a:spLocks noChangeArrowheads="1"/>
              </p:cNvSpPr>
              <p:nvPr/>
            </p:nvSpPr>
            <p:spPr bwMode="auto">
              <a:xfrm>
                <a:off x="1628" y="1202"/>
                <a:ext cx="130" cy="130"/>
              </a:xfrm>
              <a:prstGeom prst="rect">
                <a:avLst/>
              </a:prstGeom>
              <a:solidFill>
                <a:srgbClr val="0ABF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9" name="Rectangle 185"/>
              <p:cNvSpPr>
                <a:spLocks noChangeArrowheads="1"/>
              </p:cNvSpPr>
              <p:nvPr/>
            </p:nvSpPr>
            <p:spPr bwMode="auto">
              <a:xfrm>
                <a:off x="1801" y="1094"/>
                <a:ext cx="109" cy="108"/>
              </a:xfrm>
              <a:prstGeom prst="rect">
                <a:avLst/>
              </a:prstGeom>
              <a:solidFill>
                <a:srgbClr val="1659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  <p:grpSp>
          <p:nvGrpSpPr>
            <p:cNvPr id="19" name="Group 186"/>
            <p:cNvGrpSpPr>
              <a:grpSpLocks/>
            </p:cNvGrpSpPr>
            <p:nvPr userDrawn="1"/>
          </p:nvGrpSpPr>
          <p:grpSpPr bwMode="auto">
            <a:xfrm>
              <a:off x="5020" y="4064"/>
              <a:ext cx="648" cy="174"/>
              <a:chOff x="1996" y="1505"/>
              <a:chExt cx="2752" cy="738"/>
            </a:xfrm>
          </p:grpSpPr>
          <p:sp>
            <p:nvSpPr>
              <p:cNvPr id="20" name="Rectangle 187"/>
              <p:cNvSpPr>
                <a:spLocks noChangeArrowheads="1"/>
              </p:cNvSpPr>
              <p:nvPr/>
            </p:nvSpPr>
            <p:spPr bwMode="auto">
              <a:xfrm>
                <a:off x="3850" y="1505"/>
                <a:ext cx="189" cy="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1" name="Freeform 188"/>
              <p:cNvSpPr>
                <a:spLocks/>
              </p:cNvSpPr>
              <p:nvPr/>
            </p:nvSpPr>
            <p:spPr bwMode="auto">
              <a:xfrm>
                <a:off x="1996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89 h 738"/>
                  <a:gd name="T14" fmla="*/ 4 w 607"/>
                  <a:gd name="T15" fmla="*/ 78 h 738"/>
                  <a:gd name="T16" fmla="*/ 7 w 607"/>
                  <a:gd name="T17" fmla="*/ 68 h 738"/>
                  <a:gd name="T18" fmla="*/ 11 w 607"/>
                  <a:gd name="T19" fmla="*/ 59 h 738"/>
                  <a:gd name="T20" fmla="*/ 15 w 607"/>
                  <a:gd name="T21" fmla="*/ 51 h 738"/>
                  <a:gd name="T22" fmla="*/ 21 w 607"/>
                  <a:gd name="T23" fmla="*/ 43 h 738"/>
                  <a:gd name="T24" fmla="*/ 26 w 607"/>
                  <a:gd name="T25" fmla="*/ 36 h 738"/>
                  <a:gd name="T26" fmla="*/ 32 w 607"/>
                  <a:gd name="T27" fmla="*/ 30 h 738"/>
                  <a:gd name="T28" fmla="*/ 38 w 607"/>
                  <a:gd name="T29" fmla="*/ 24 h 738"/>
                  <a:gd name="T30" fmla="*/ 46 w 607"/>
                  <a:gd name="T31" fmla="*/ 19 h 738"/>
                  <a:gd name="T32" fmla="*/ 54 w 607"/>
                  <a:gd name="T33" fmla="*/ 14 h 738"/>
                  <a:gd name="T34" fmla="*/ 62 w 607"/>
                  <a:gd name="T35" fmla="*/ 10 h 738"/>
                  <a:gd name="T36" fmla="*/ 71 w 607"/>
                  <a:gd name="T37" fmla="*/ 6 h 738"/>
                  <a:gd name="T38" fmla="*/ 81 w 607"/>
                  <a:gd name="T39" fmla="*/ 4 h 738"/>
                  <a:gd name="T40" fmla="*/ 91 w 607"/>
                  <a:gd name="T41" fmla="*/ 2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7 w 607"/>
                  <a:gd name="T57" fmla="*/ 650 h 738"/>
                  <a:gd name="T58" fmla="*/ 606 w 607"/>
                  <a:gd name="T59" fmla="*/ 659 h 738"/>
                  <a:gd name="T60" fmla="*/ 604 w 607"/>
                  <a:gd name="T61" fmla="*/ 667 h 738"/>
                  <a:gd name="T62" fmla="*/ 601 w 607"/>
                  <a:gd name="T63" fmla="*/ 675 h 738"/>
                  <a:gd name="T64" fmla="*/ 597 w 607"/>
                  <a:gd name="T65" fmla="*/ 683 h 738"/>
                  <a:gd name="T66" fmla="*/ 593 w 607"/>
                  <a:gd name="T67" fmla="*/ 691 h 738"/>
                  <a:gd name="T68" fmla="*/ 589 w 607"/>
                  <a:gd name="T69" fmla="*/ 697 h 738"/>
                  <a:gd name="T70" fmla="*/ 583 w 607"/>
                  <a:gd name="T71" fmla="*/ 704 h 738"/>
                  <a:gd name="T72" fmla="*/ 576 w 607"/>
                  <a:gd name="T73" fmla="*/ 709 h 738"/>
                  <a:gd name="T74" fmla="*/ 569 w 607"/>
                  <a:gd name="T75" fmla="*/ 715 h 738"/>
                  <a:gd name="T76" fmla="*/ 560 w 607"/>
                  <a:gd name="T77" fmla="*/ 720 h 738"/>
                  <a:gd name="T78" fmla="*/ 551 w 607"/>
                  <a:gd name="T79" fmla="*/ 725 h 738"/>
                  <a:gd name="T80" fmla="*/ 541 w 607"/>
                  <a:gd name="T81" fmla="*/ 729 h 738"/>
                  <a:gd name="T82" fmla="*/ 530 w 607"/>
                  <a:gd name="T83" fmla="*/ 732 h 738"/>
                  <a:gd name="T84" fmla="*/ 519 w 607"/>
                  <a:gd name="T85" fmla="*/ 736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89"/>
                    </a:lnTo>
                    <a:lnTo>
                      <a:pt x="4" y="78"/>
                    </a:lnTo>
                    <a:lnTo>
                      <a:pt x="7" y="68"/>
                    </a:lnTo>
                    <a:lnTo>
                      <a:pt x="11" y="59"/>
                    </a:lnTo>
                    <a:lnTo>
                      <a:pt x="15" y="51"/>
                    </a:lnTo>
                    <a:lnTo>
                      <a:pt x="21" y="43"/>
                    </a:lnTo>
                    <a:lnTo>
                      <a:pt x="26" y="36"/>
                    </a:lnTo>
                    <a:lnTo>
                      <a:pt x="32" y="30"/>
                    </a:lnTo>
                    <a:lnTo>
                      <a:pt x="38" y="24"/>
                    </a:lnTo>
                    <a:lnTo>
                      <a:pt x="46" y="19"/>
                    </a:lnTo>
                    <a:lnTo>
                      <a:pt x="54" y="14"/>
                    </a:lnTo>
                    <a:lnTo>
                      <a:pt x="62" y="10"/>
                    </a:lnTo>
                    <a:lnTo>
                      <a:pt x="71" y="6"/>
                    </a:lnTo>
                    <a:lnTo>
                      <a:pt x="81" y="4"/>
                    </a:lnTo>
                    <a:lnTo>
                      <a:pt x="91" y="2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7" y="650"/>
                    </a:lnTo>
                    <a:lnTo>
                      <a:pt x="606" y="659"/>
                    </a:lnTo>
                    <a:lnTo>
                      <a:pt x="604" y="667"/>
                    </a:lnTo>
                    <a:lnTo>
                      <a:pt x="601" y="675"/>
                    </a:lnTo>
                    <a:lnTo>
                      <a:pt x="597" y="683"/>
                    </a:lnTo>
                    <a:lnTo>
                      <a:pt x="593" y="691"/>
                    </a:lnTo>
                    <a:lnTo>
                      <a:pt x="589" y="697"/>
                    </a:lnTo>
                    <a:lnTo>
                      <a:pt x="583" y="704"/>
                    </a:lnTo>
                    <a:lnTo>
                      <a:pt x="576" y="709"/>
                    </a:lnTo>
                    <a:lnTo>
                      <a:pt x="569" y="715"/>
                    </a:lnTo>
                    <a:lnTo>
                      <a:pt x="560" y="720"/>
                    </a:lnTo>
                    <a:lnTo>
                      <a:pt x="551" y="725"/>
                    </a:lnTo>
                    <a:lnTo>
                      <a:pt x="541" y="729"/>
                    </a:lnTo>
                    <a:lnTo>
                      <a:pt x="530" y="732"/>
                    </a:lnTo>
                    <a:lnTo>
                      <a:pt x="519" y="736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2" name="Freeform 189"/>
              <p:cNvSpPr>
                <a:spLocks/>
              </p:cNvSpPr>
              <p:nvPr/>
            </p:nvSpPr>
            <p:spPr bwMode="auto">
              <a:xfrm>
                <a:off x="2704" y="1505"/>
                <a:ext cx="690" cy="737"/>
              </a:xfrm>
              <a:custGeom>
                <a:avLst/>
                <a:gdLst>
                  <a:gd name="T0" fmla="*/ 0 w 690"/>
                  <a:gd name="T1" fmla="*/ 737 h 737"/>
                  <a:gd name="T2" fmla="*/ 0 w 690"/>
                  <a:gd name="T3" fmla="*/ 0 h 737"/>
                  <a:gd name="T4" fmla="*/ 254 w 690"/>
                  <a:gd name="T5" fmla="*/ 0 h 737"/>
                  <a:gd name="T6" fmla="*/ 690 w 690"/>
                  <a:gd name="T7" fmla="*/ 737 h 737"/>
                  <a:gd name="T8" fmla="*/ 473 w 690"/>
                  <a:gd name="T9" fmla="*/ 737 h 737"/>
                  <a:gd name="T10" fmla="*/ 190 w 690"/>
                  <a:gd name="T11" fmla="*/ 262 h 737"/>
                  <a:gd name="T12" fmla="*/ 190 w 690"/>
                  <a:gd name="T13" fmla="*/ 553 h 737"/>
                  <a:gd name="T14" fmla="*/ 246 w 690"/>
                  <a:gd name="T15" fmla="*/ 553 h 737"/>
                  <a:gd name="T16" fmla="*/ 355 w 690"/>
                  <a:gd name="T17" fmla="*/ 737 h 737"/>
                  <a:gd name="T18" fmla="*/ 0 w 690"/>
                  <a:gd name="T19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0" h="737">
                    <a:moveTo>
                      <a:pt x="0" y="737"/>
                    </a:moveTo>
                    <a:lnTo>
                      <a:pt x="0" y="0"/>
                    </a:lnTo>
                    <a:lnTo>
                      <a:pt x="254" y="0"/>
                    </a:lnTo>
                    <a:lnTo>
                      <a:pt x="690" y="737"/>
                    </a:lnTo>
                    <a:lnTo>
                      <a:pt x="473" y="737"/>
                    </a:lnTo>
                    <a:lnTo>
                      <a:pt x="190" y="262"/>
                    </a:lnTo>
                    <a:lnTo>
                      <a:pt x="190" y="553"/>
                    </a:lnTo>
                    <a:lnTo>
                      <a:pt x="246" y="553"/>
                    </a:lnTo>
                    <a:lnTo>
                      <a:pt x="355" y="737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3" name="Freeform 190"/>
              <p:cNvSpPr>
                <a:spLocks/>
              </p:cNvSpPr>
              <p:nvPr/>
            </p:nvSpPr>
            <p:spPr bwMode="auto">
              <a:xfrm>
                <a:off x="3059" y="1505"/>
                <a:ext cx="690" cy="737"/>
              </a:xfrm>
              <a:custGeom>
                <a:avLst/>
                <a:gdLst>
                  <a:gd name="T0" fmla="*/ 439 w 690"/>
                  <a:gd name="T1" fmla="*/ 737 h 737"/>
                  <a:gd name="T2" fmla="*/ 690 w 690"/>
                  <a:gd name="T3" fmla="*/ 737 h 737"/>
                  <a:gd name="T4" fmla="*/ 690 w 690"/>
                  <a:gd name="T5" fmla="*/ 0 h 737"/>
                  <a:gd name="T6" fmla="*/ 501 w 690"/>
                  <a:gd name="T7" fmla="*/ 0 h 737"/>
                  <a:gd name="T8" fmla="*/ 501 w 690"/>
                  <a:gd name="T9" fmla="*/ 475 h 737"/>
                  <a:gd name="T10" fmla="*/ 218 w 690"/>
                  <a:gd name="T11" fmla="*/ 0 h 737"/>
                  <a:gd name="T12" fmla="*/ 0 w 690"/>
                  <a:gd name="T13" fmla="*/ 0 h 737"/>
                  <a:gd name="T14" fmla="*/ 439 w 690"/>
                  <a:gd name="T15" fmla="*/ 737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90" h="737">
                    <a:moveTo>
                      <a:pt x="439" y="737"/>
                    </a:moveTo>
                    <a:lnTo>
                      <a:pt x="690" y="737"/>
                    </a:lnTo>
                    <a:lnTo>
                      <a:pt x="690" y="0"/>
                    </a:lnTo>
                    <a:lnTo>
                      <a:pt x="501" y="0"/>
                    </a:lnTo>
                    <a:lnTo>
                      <a:pt x="501" y="475"/>
                    </a:lnTo>
                    <a:lnTo>
                      <a:pt x="218" y="0"/>
                    </a:lnTo>
                    <a:lnTo>
                      <a:pt x="0" y="0"/>
                    </a:lnTo>
                    <a:lnTo>
                      <a:pt x="439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  <p:sp>
            <p:nvSpPr>
              <p:cNvPr id="24" name="Freeform 191"/>
              <p:cNvSpPr>
                <a:spLocks/>
              </p:cNvSpPr>
              <p:nvPr/>
            </p:nvSpPr>
            <p:spPr bwMode="auto">
              <a:xfrm>
                <a:off x="4141" y="1505"/>
                <a:ext cx="607" cy="738"/>
              </a:xfrm>
              <a:custGeom>
                <a:avLst/>
                <a:gdLst>
                  <a:gd name="T0" fmla="*/ 0 w 607"/>
                  <a:gd name="T1" fmla="*/ 737 h 738"/>
                  <a:gd name="T2" fmla="*/ 0 w 607"/>
                  <a:gd name="T3" fmla="*/ 553 h 738"/>
                  <a:gd name="T4" fmla="*/ 418 w 607"/>
                  <a:gd name="T5" fmla="*/ 553 h 738"/>
                  <a:gd name="T6" fmla="*/ 418 w 607"/>
                  <a:gd name="T7" fmla="*/ 455 h 738"/>
                  <a:gd name="T8" fmla="*/ 0 w 607"/>
                  <a:gd name="T9" fmla="*/ 455 h 738"/>
                  <a:gd name="T10" fmla="*/ 0 w 607"/>
                  <a:gd name="T11" fmla="*/ 99 h 738"/>
                  <a:gd name="T12" fmla="*/ 2 w 607"/>
                  <a:gd name="T13" fmla="*/ 90 h 738"/>
                  <a:gd name="T14" fmla="*/ 4 w 607"/>
                  <a:gd name="T15" fmla="*/ 80 h 738"/>
                  <a:gd name="T16" fmla="*/ 7 w 607"/>
                  <a:gd name="T17" fmla="*/ 71 h 738"/>
                  <a:gd name="T18" fmla="*/ 11 w 607"/>
                  <a:gd name="T19" fmla="*/ 63 h 738"/>
                  <a:gd name="T20" fmla="*/ 15 w 607"/>
                  <a:gd name="T21" fmla="*/ 55 h 738"/>
                  <a:gd name="T22" fmla="*/ 19 w 607"/>
                  <a:gd name="T23" fmla="*/ 47 h 738"/>
                  <a:gd name="T24" fmla="*/ 25 w 607"/>
                  <a:gd name="T25" fmla="*/ 41 h 738"/>
                  <a:gd name="T26" fmla="*/ 31 w 607"/>
                  <a:gd name="T27" fmla="*/ 34 h 738"/>
                  <a:gd name="T28" fmla="*/ 38 w 607"/>
                  <a:gd name="T29" fmla="*/ 29 h 738"/>
                  <a:gd name="T30" fmla="*/ 46 w 607"/>
                  <a:gd name="T31" fmla="*/ 23 h 738"/>
                  <a:gd name="T32" fmla="*/ 53 w 607"/>
                  <a:gd name="T33" fmla="*/ 19 h 738"/>
                  <a:gd name="T34" fmla="*/ 62 w 607"/>
                  <a:gd name="T35" fmla="*/ 14 h 738"/>
                  <a:gd name="T36" fmla="*/ 71 w 607"/>
                  <a:gd name="T37" fmla="*/ 10 h 738"/>
                  <a:gd name="T38" fmla="*/ 81 w 607"/>
                  <a:gd name="T39" fmla="*/ 6 h 738"/>
                  <a:gd name="T40" fmla="*/ 91 w 607"/>
                  <a:gd name="T41" fmla="*/ 3 h 738"/>
                  <a:gd name="T42" fmla="*/ 102 w 607"/>
                  <a:gd name="T43" fmla="*/ 1 h 738"/>
                  <a:gd name="T44" fmla="*/ 607 w 607"/>
                  <a:gd name="T45" fmla="*/ 0 h 738"/>
                  <a:gd name="T46" fmla="*/ 607 w 607"/>
                  <a:gd name="T47" fmla="*/ 185 h 738"/>
                  <a:gd name="T48" fmla="*/ 191 w 607"/>
                  <a:gd name="T49" fmla="*/ 185 h 738"/>
                  <a:gd name="T50" fmla="*/ 191 w 607"/>
                  <a:gd name="T51" fmla="*/ 283 h 738"/>
                  <a:gd name="T52" fmla="*/ 607 w 607"/>
                  <a:gd name="T53" fmla="*/ 283 h 738"/>
                  <a:gd name="T54" fmla="*/ 607 w 607"/>
                  <a:gd name="T55" fmla="*/ 639 h 738"/>
                  <a:gd name="T56" fmla="*/ 606 w 607"/>
                  <a:gd name="T57" fmla="*/ 651 h 738"/>
                  <a:gd name="T58" fmla="*/ 604 w 607"/>
                  <a:gd name="T59" fmla="*/ 662 h 738"/>
                  <a:gd name="T60" fmla="*/ 601 w 607"/>
                  <a:gd name="T61" fmla="*/ 672 h 738"/>
                  <a:gd name="T62" fmla="*/ 598 w 607"/>
                  <a:gd name="T63" fmla="*/ 681 h 738"/>
                  <a:gd name="T64" fmla="*/ 594 w 607"/>
                  <a:gd name="T65" fmla="*/ 688 h 738"/>
                  <a:gd name="T66" fmla="*/ 589 w 607"/>
                  <a:gd name="T67" fmla="*/ 696 h 738"/>
                  <a:gd name="T68" fmla="*/ 584 w 607"/>
                  <a:gd name="T69" fmla="*/ 704 h 738"/>
                  <a:gd name="T70" fmla="*/ 578 w 607"/>
                  <a:gd name="T71" fmla="*/ 709 h 738"/>
                  <a:gd name="T72" fmla="*/ 571 w 607"/>
                  <a:gd name="T73" fmla="*/ 716 h 738"/>
                  <a:gd name="T74" fmla="*/ 564 w 607"/>
                  <a:gd name="T75" fmla="*/ 720 h 738"/>
                  <a:gd name="T76" fmla="*/ 555 w 607"/>
                  <a:gd name="T77" fmla="*/ 725 h 738"/>
                  <a:gd name="T78" fmla="*/ 546 w 607"/>
                  <a:gd name="T79" fmla="*/ 729 h 738"/>
                  <a:gd name="T80" fmla="*/ 538 w 607"/>
                  <a:gd name="T81" fmla="*/ 732 h 738"/>
                  <a:gd name="T82" fmla="*/ 528 w 607"/>
                  <a:gd name="T83" fmla="*/ 735 h 738"/>
                  <a:gd name="T84" fmla="*/ 517 w 607"/>
                  <a:gd name="T85" fmla="*/ 737 h 738"/>
                  <a:gd name="T86" fmla="*/ 506 w 607"/>
                  <a:gd name="T87" fmla="*/ 738 h 738"/>
                  <a:gd name="T88" fmla="*/ 0 w 607"/>
                  <a:gd name="T89" fmla="*/ 737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07" h="738">
                    <a:moveTo>
                      <a:pt x="0" y="737"/>
                    </a:moveTo>
                    <a:lnTo>
                      <a:pt x="0" y="553"/>
                    </a:lnTo>
                    <a:lnTo>
                      <a:pt x="418" y="553"/>
                    </a:lnTo>
                    <a:lnTo>
                      <a:pt x="418" y="455"/>
                    </a:lnTo>
                    <a:lnTo>
                      <a:pt x="0" y="455"/>
                    </a:lnTo>
                    <a:lnTo>
                      <a:pt x="0" y="99"/>
                    </a:lnTo>
                    <a:lnTo>
                      <a:pt x="2" y="90"/>
                    </a:lnTo>
                    <a:lnTo>
                      <a:pt x="4" y="80"/>
                    </a:lnTo>
                    <a:lnTo>
                      <a:pt x="7" y="71"/>
                    </a:lnTo>
                    <a:lnTo>
                      <a:pt x="11" y="63"/>
                    </a:lnTo>
                    <a:lnTo>
                      <a:pt x="15" y="55"/>
                    </a:lnTo>
                    <a:lnTo>
                      <a:pt x="19" y="47"/>
                    </a:lnTo>
                    <a:lnTo>
                      <a:pt x="25" y="41"/>
                    </a:lnTo>
                    <a:lnTo>
                      <a:pt x="31" y="34"/>
                    </a:lnTo>
                    <a:lnTo>
                      <a:pt x="38" y="29"/>
                    </a:lnTo>
                    <a:lnTo>
                      <a:pt x="46" y="23"/>
                    </a:lnTo>
                    <a:lnTo>
                      <a:pt x="53" y="19"/>
                    </a:lnTo>
                    <a:lnTo>
                      <a:pt x="62" y="14"/>
                    </a:lnTo>
                    <a:lnTo>
                      <a:pt x="71" y="10"/>
                    </a:lnTo>
                    <a:lnTo>
                      <a:pt x="81" y="6"/>
                    </a:lnTo>
                    <a:lnTo>
                      <a:pt x="91" y="3"/>
                    </a:lnTo>
                    <a:lnTo>
                      <a:pt x="102" y="1"/>
                    </a:lnTo>
                    <a:lnTo>
                      <a:pt x="607" y="0"/>
                    </a:lnTo>
                    <a:lnTo>
                      <a:pt x="607" y="185"/>
                    </a:lnTo>
                    <a:lnTo>
                      <a:pt x="191" y="185"/>
                    </a:lnTo>
                    <a:lnTo>
                      <a:pt x="191" y="283"/>
                    </a:lnTo>
                    <a:lnTo>
                      <a:pt x="607" y="283"/>
                    </a:lnTo>
                    <a:lnTo>
                      <a:pt x="607" y="639"/>
                    </a:lnTo>
                    <a:lnTo>
                      <a:pt x="606" y="651"/>
                    </a:lnTo>
                    <a:lnTo>
                      <a:pt x="604" y="662"/>
                    </a:lnTo>
                    <a:lnTo>
                      <a:pt x="601" y="672"/>
                    </a:lnTo>
                    <a:lnTo>
                      <a:pt x="598" y="681"/>
                    </a:lnTo>
                    <a:lnTo>
                      <a:pt x="594" y="688"/>
                    </a:lnTo>
                    <a:lnTo>
                      <a:pt x="589" y="696"/>
                    </a:lnTo>
                    <a:lnTo>
                      <a:pt x="584" y="704"/>
                    </a:lnTo>
                    <a:lnTo>
                      <a:pt x="578" y="709"/>
                    </a:lnTo>
                    <a:lnTo>
                      <a:pt x="571" y="716"/>
                    </a:lnTo>
                    <a:lnTo>
                      <a:pt x="564" y="720"/>
                    </a:lnTo>
                    <a:lnTo>
                      <a:pt x="555" y="725"/>
                    </a:lnTo>
                    <a:lnTo>
                      <a:pt x="546" y="729"/>
                    </a:lnTo>
                    <a:lnTo>
                      <a:pt x="538" y="732"/>
                    </a:lnTo>
                    <a:lnTo>
                      <a:pt x="528" y="735"/>
                    </a:lnTo>
                    <a:lnTo>
                      <a:pt x="517" y="737"/>
                    </a:lnTo>
                    <a:lnTo>
                      <a:pt x="506" y="738"/>
                    </a:lnTo>
                    <a:lnTo>
                      <a:pt x="0" y="73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t-BR" sz="3136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40523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  <p:sldLayoutId id="2147483841" r:id="rId17"/>
    <p:sldLayoutId id="2147483842" r:id="rId18"/>
  </p:sldLayoutIdLst>
  <p:txStyles>
    <p:titleStyle>
      <a:lvl1pPr algn="l" defTabSz="640080" rtl="0" eaLnBrk="1" latinLnBrk="0" hangingPunct="1">
        <a:spcBef>
          <a:spcPct val="0"/>
        </a:spcBef>
        <a:buNone/>
        <a:defRPr sz="504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0050" indent="-40005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1040130" indent="-40005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5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680210" indent="-40005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160270" indent="-24003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800350" indent="-24003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52044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416052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80060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440680" indent="-320040" algn="l" defTabSz="640080" rtl="0" eaLnBrk="1" latinLnBrk="0" hangingPunct="1">
        <a:spcBef>
          <a:spcPct val="20000"/>
        </a:spcBef>
        <a:spcAft>
          <a:spcPts val="8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br/imgres?imgurl=http://www.unitri.com.br/design/wp-content/uploads/2015/02/Atech-SA_marca.jpg&amp;imgrefurl=http://www.unitri.com.br/design/project/identidade-visual-atech-s-a/&amp;docid=GLhLDtoNzvhGQM&amp;tbnid=kAPzHkx4ngewYM:&amp;vet=10ahUKEwiy1IC-r9vTAhUFIJAKHVcGD3IQMwgmKAEwAQ..i&amp;w=1000&amp;h=560&amp;client=firefox-b-ab&amp;bih=657&amp;biw=1366&amp;q=ATECH&amp;ved=0ahUKEwiy1IC-r9vTAhUFIJAKHVcGD3IQMwgmKAEwAQ&amp;iact=mrc&amp;uact=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.png"/><Relationship Id="rId5" Type="http://schemas.openxmlformats.org/officeDocument/2006/relationships/hyperlink" Target="https://www.google.com.br/imgres?imgurl=https://www.canso.org/sites/default/files/pgju05nr6d.jpg&amp;imgrefurl=https://www.canso.org/atech-neg%C3%B3cios-em-tecnologia-sa&amp;docid=XVic3T0chcB4WM&amp;tbnid=imh88HJPwYdEUM:&amp;vet=10ahUKEwiy1IC-r9vTAhUFIJAKHVcGD3IQMwglKAAwAA..i&amp;w=2275&amp;h=472&amp;client=firefox-b-ab&amp;bih=657&amp;biw=1366&amp;q=ATECH&amp;ved=0ahUKEwiy1IC-r9vTAhUFIJAKHVcGD3IQMwglKAAwAA&amp;iact=mrc&amp;uact=8" TargetMode="External"/><Relationship Id="rId4" Type="http://schemas.openxmlformats.org/officeDocument/2006/relationships/hyperlink" Target="https://www.google.com.br/imgres?imgurl=http://estrategiaglobal.blog.br/wp-content/uploads/2017/02/aie_logo_atech1-606x243-1.jpg&amp;imgrefurl=http://estrategiaglobal.blog.br/2017/02/atech-apresenta-solucoes-de-comando-e-controle-e-sistemas-de-combate-na-idex-2017.html&amp;docid=jIlaqSNKZt2StM&amp;tbnid=1QarZ69_WnSKaM:&amp;vet=10ahUKEwiy1IC-r9vTAhUFIJAKHVcGD3IQMwgnKAIwAg..i&amp;w=606&amp;h=243&amp;client=firefox-b-ab&amp;bih=657&amp;biw=1366&amp;q=ATECH&amp;ved=0ahUKEwiy1IC-r9vTAhUFIJAKHVcGD3IQMwgnKAIwAg&amp;iact=mrc&amp;uact=8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31.emf"/><Relationship Id="rId5" Type="http://schemas.openxmlformats.org/officeDocument/2006/relationships/image" Target="../media/image33.emf"/><Relationship Id="rId10" Type="http://schemas.openxmlformats.org/officeDocument/2006/relationships/oleObject" Target="../embeddings/oleObject2.bin"/><Relationship Id="rId4" Type="http://schemas.openxmlformats.org/officeDocument/2006/relationships/image" Target="../media/image32.emf"/><Relationship Id="rId9" Type="http://schemas.openxmlformats.org/officeDocument/2006/relationships/image" Target="../media/image3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gif"/><Relationship Id="rId7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gif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m 38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2" name="AutoShape 4" descr="Resultado de imagem para AT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6" descr="Resultado de imagem para ATEC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1706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Resultados da pesq</a:t>
            </a: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3"/>
              </a:rPr>
              <a:t>uis</a:t>
            </a:r>
            <a:r>
              <a:rPr kumimoji="0" lang="pt-BR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  </a:t>
            </a:r>
            <a:endParaRPr kumimoji="0" lang="pt-BR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  <a:hlinkClick r:id="rId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  <a:hlinkClick r:id="rId4"/>
              </a:rPr>
              <a:t>  </a:t>
            </a:r>
            <a:endParaRPr kumimoji="0" lang="pt-BR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AutoShape 8" descr="Resultado de imagem para ATECH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2388" y="-2349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9" descr="Resultado de imagem para ATECH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6675" y="-6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10" descr="Resultado de imagem para ATECH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6675" y="2825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" name="Imagem 13"/>
          <p:cNvPicPr/>
          <p:nvPr/>
        </p:nvPicPr>
        <p:blipFill>
          <a:blip r:embed="rId6"/>
          <a:stretch/>
        </p:blipFill>
        <p:spPr>
          <a:xfrm>
            <a:off x="2175553" y="2951248"/>
            <a:ext cx="11831188" cy="434724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69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/>
          <p:nvPr/>
        </p:nvPicPr>
        <p:blipFill>
          <a:blip r:embed="rId3"/>
          <a:stretch/>
        </p:blipFill>
        <p:spPr>
          <a:xfrm>
            <a:off x="299" y="3048"/>
            <a:ext cx="17066535" cy="9597221"/>
          </a:xfrm>
          <a:prstGeom prst="rect">
            <a:avLst/>
          </a:prstGeom>
          <a:ln>
            <a:noFill/>
          </a:ln>
        </p:spPr>
      </p:pic>
      <p:grpSp>
        <p:nvGrpSpPr>
          <p:cNvPr id="3" name="Grupo 56"/>
          <p:cNvGrpSpPr/>
          <p:nvPr/>
        </p:nvGrpSpPr>
        <p:grpSpPr>
          <a:xfrm>
            <a:off x="427150" y="263374"/>
            <a:ext cx="4758213" cy="956189"/>
            <a:chOff x="3498773" y="2831330"/>
            <a:chExt cx="3886296" cy="793294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8773" y="2831330"/>
              <a:ext cx="3886296" cy="79329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5">
              <a:biLevel thresh="25000"/>
            </a:blip>
            <a:stretch>
              <a:fillRect/>
            </a:stretch>
          </p:blipFill>
          <p:spPr>
            <a:xfrm>
              <a:off x="3649041" y="3050833"/>
              <a:ext cx="3296933" cy="353694"/>
            </a:xfrm>
            <a:prstGeom prst="rect">
              <a:avLst/>
            </a:prstGeom>
          </p:spPr>
        </p:pic>
      </p:grp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/>
          <a:srcRect t="8909" r="1295" b="20569"/>
          <a:stretch/>
        </p:blipFill>
        <p:spPr>
          <a:xfrm>
            <a:off x="427151" y="1397033"/>
            <a:ext cx="16027335" cy="68799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16163" t="7946" r="72713" b="87415"/>
          <a:stretch/>
        </p:blipFill>
        <p:spPr>
          <a:xfrm>
            <a:off x="1743532" y="1413411"/>
            <a:ext cx="1541567" cy="355760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2991561" y="1392956"/>
            <a:ext cx="2984697" cy="510338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23170" tIns="61585" rIns="123170" bIns="61585" rtlCol="0" anchor="ctr"/>
          <a:lstStyle/>
          <a:p>
            <a:pPr algn="ctr"/>
            <a:endParaRPr lang="pt-BR"/>
          </a:p>
        </p:txBody>
      </p:sp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807"/>
              </p:ext>
            </p:extLst>
          </p:nvPr>
        </p:nvGraphicFramePr>
        <p:xfrm>
          <a:off x="5166875" y="2399059"/>
          <a:ext cx="2219451" cy="71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orelDRAW" r:id="rId8" imgW="2467908" imgH="807632" progId="CorelDraw.Graphic.17">
                  <p:embed/>
                </p:oleObj>
              </mc:Choice>
              <mc:Fallback>
                <p:oleObj name="CorelDRAW" r:id="rId8" imgW="2467908" imgH="807632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66875" y="2399059"/>
                        <a:ext cx="2219451" cy="715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5642491"/>
              </p:ext>
            </p:extLst>
          </p:nvPr>
        </p:nvGraphicFramePr>
        <p:xfrm>
          <a:off x="4148572" y="2475341"/>
          <a:ext cx="1763428" cy="5026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orelDRAW" r:id="rId10" imgW="2067046" imgH="598747" progId="CorelDraw.Graphic.17">
                  <p:embed/>
                </p:oleObj>
              </mc:Choice>
              <mc:Fallback>
                <p:oleObj name="CorelDRAW" r:id="rId10" imgW="2067046" imgH="598747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48572" y="2475341"/>
                        <a:ext cx="1763428" cy="5026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m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25" y="8702216"/>
            <a:ext cx="2058633" cy="7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82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7065625" cy="959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"/>
          <a:stretch>
            <a:fillRect/>
          </a:stretch>
        </p:blipFill>
        <p:spPr bwMode="auto">
          <a:xfrm>
            <a:off x="546100" y="503238"/>
            <a:ext cx="10182225" cy="5391150"/>
          </a:xfrm>
          <a:prstGeom prst="rect">
            <a:avLst/>
          </a:prstGeom>
          <a:noFill/>
          <a:ln w="72000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688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" t="28966" r="1604" b="9930"/>
          <a:stretch>
            <a:fillRect/>
          </a:stretch>
        </p:blipFill>
        <p:spPr bwMode="auto">
          <a:xfrm>
            <a:off x="4859338" y="5062538"/>
            <a:ext cx="11628437" cy="4081462"/>
          </a:xfrm>
          <a:prstGeom prst="rect">
            <a:avLst/>
          </a:prstGeom>
          <a:noFill/>
          <a:ln w="72000" cap="flat">
            <a:solidFill>
              <a:srgbClr val="3465A4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31" t="28966" r="1604" b="9930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1476038" y="2592388"/>
            <a:ext cx="4603750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73448" rIns="90000" bIns="45000">
            <a:spAutoFit/>
          </a:bodyPr>
          <a:lstStyle/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t-BR" sz="3200" b="1">
                <a:solidFill>
                  <a:srgbClr val="FFFFFF"/>
                </a:solidFill>
              </a:rPr>
              <a:t>FERRAMENTAS PARA </a:t>
            </a:r>
          </a:p>
          <a:p>
            <a: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</a:tabLst>
            </a:pPr>
            <a:r>
              <a:rPr lang="pt-BR" sz="3200" b="1">
                <a:solidFill>
                  <a:srgbClr val="FFFFFF"/>
                </a:solidFill>
              </a:rPr>
              <a:t>PLANEJAMENTO</a:t>
            </a:r>
          </a:p>
        </p:txBody>
      </p:sp>
    </p:spTree>
    <p:extLst>
      <p:ext uri="{BB962C8B-B14F-4D97-AF65-F5344CB8AC3E}">
        <p14:creationId xmlns:p14="http://schemas.microsoft.com/office/powerpoint/2010/main" val="3125391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1062554" y="1126484"/>
            <a:ext cx="145107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4800" dirty="0"/>
              <a:t>Medidor de nível de lotação de ônibus por imagens.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5974885" y="27332"/>
            <a:ext cx="389241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0" dirty="0" err="1"/>
              <a:t>Busload</a:t>
            </a:r>
            <a:endParaRPr lang="pt-BR" sz="80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3492987"/>
            <a:ext cx="3246876" cy="4995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07" y="3492986"/>
            <a:ext cx="3246877" cy="499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tângulo 7"/>
          <p:cNvSpPr/>
          <p:nvPr/>
        </p:nvSpPr>
        <p:spPr>
          <a:xfrm>
            <a:off x="7257691" y="2972347"/>
            <a:ext cx="9684588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/>
              <a:t>Ferramenta de auxílio no planejamento da programação de viagens, fornecendo</a:t>
            </a:r>
            <a:r>
              <a:rPr lang="pt-BR" sz="3600" dirty="0" smtClean="0"/>
              <a:t>:</a:t>
            </a:r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3600" dirty="0"/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 smtClean="0"/>
              <a:t> </a:t>
            </a:r>
            <a:r>
              <a:rPr lang="pt-BR" sz="3600" dirty="0"/>
              <a:t>* Demanda de passageiros ao longo das </a:t>
            </a:r>
            <a:r>
              <a:rPr lang="pt-BR" sz="3600" dirty="0" smtClean="0"/>
              <a:t>viagens;</a:t>
            </a:r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3600" dirty="0"/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/>
              <a:t> * Lotação no terminal de </a:t>
            </a:r>
            <a:r>
              <a:rPr lang="pt-BR" sz="3600" dirty="0" smtClean="0"/>
              <a:t>integração;</a:t>
            </a:r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endParaRPr lang="pt-BR" sz="3600" dirty="0"/>
          </a:p>
          <a:p>
            <a:pPr marL="431800" indent="-323850">
              <a:spcBef>
                <a:spcPts val="1425"/>
              </a:spcBef>
              <a:buSzPct val="45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</a:tabLst>
            </a:pPr>
            <a:r>
              <a:rPr lang="pt-BR" sz="3600" dirty="0"/>
              <a:t> * Cálculo de IR - Índice de </a:t>
            </a:r>
            <a:r>
              <a:rPr lang="pt-BR" sz="3600" dirty="0" smtClean="0"/>
              <a:t>renovação.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40786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6146" name="Picture 2" descr="C:\Users\rogerio\AppData\Local\Temp\integr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" y="0"/>
            <a:ext cx="17068800" cy="96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1" r="24434"/>
          <a:stretch>
            <a:fillRect/>
          </a:stretch>
        </p:blipFill>
        <p:spPr bwMode="auto">
          <a:xfrm rot="21300000">
            <a:off x="6558338" y="5220652"/>
            <a:ext cx="2154237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1021" r="2443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r="25006"/>
          <a:stretch>
            <a:fillRect/>
          </a:stretch>
        </p:blipFill>
        <p:spPr bwMode="auto">
          <a:xfrm rot="420000">
            <a:off x="12732794" y="5491339"/>
            <a:ext cx="1955800" cy="330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0813" r="250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48" y="5775321"/>
            <a:ext cx="4440237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913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3"/>
          <a:stretch/>
        </p:blipFill>
        <p:spPr>
          <a:xfrm>
            <a:off x="299" y="3048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52" y="1284328"/>
            <a:ext cx="10816512" cy="525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11908"/>
            <a:ext cx="9875712" cy="446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244610" y="211703"/>
            <a:ext cx="7314047" cy="30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36062" tIns="68031" rIns="136062" bIns="68031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/>
            <a:r>
              <a:rPr lang="pt-BR" sz="6000" i="1">
                <a:solidFill>
                  <a:srgbClr val="FFFFFF"/>
                </a:solidFill>
                <a:latin typeface="Futura BdCn BT" charset="0"/>
              </a:rPr>
              <a:t>Business intelligence - BI</a:t>
            </a:r>
          </a:p>
          <a:p>
            <a:pPr eaLnBrk="1"/>
            <a:r>
              <a:rPr lang="pt-BR" sz="6000">
                <a:solidFill>
                  <a:srgbClr val="FFFFFF"/>
                </a:solidFill>
                <a:latin typeface="Futura BdCn BT" charset="0"/>
              </a:rPr>
              <a:t>O gerenciamento dos recursos operacionais a um clique do mouse.</a:t>
            </a:r>
            <a:r>
              <a:rPr lang="pt-BR" sz="3800">
                <a:solidFill>
                  <a:srgbClr val="FFFFFF"/>
                </a:solidFill>
                <a:latin typeface="Futura BdCn BT" charset="0"/>
              </a:rPr>
              <a:t> 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6827521" y="1508127"/>
            <a:ext cx="9996673" cy="457681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8239" tIns="69119" rIns="138239" bIns="69119" anchor="ctr"/>
          <a:lstStyle/>
          <a:p>
            <a:endParaRPr lang="pt-BR">
              <a:ea typeface="Droid Sans Fallback" charset="0"/>
              <a:cs typeface="Droid Sans Fallb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94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/>
          <p:nvPr/>
        </p:nvPicPr>
        <p:blipFill>
          <a:blip r:embed="rId3"/>
          <a:stretch/>
        </p:blipFill>
        <p:spPr>
          <a:xfrm>
            <a:off x="299" y="3048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0501312" y="8819718"/>
            <a:ext cx="1309688" cy="5492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9pPr>
          </a:lstStyle>
          <a:p>
            <a:endParaRPr lang="pt-BR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5678487" y="1568018"/>
            <a:ext cx="10952163" cy="7297737"/>
          </a:xfrm>
          <a:prstGeom prst="roundRect">
            <a:avLst>
              <a:gd name="adj" fmla="val 4921"/>
            </a:avLst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9pPr>
          </a:lstStyle>
          <a:p>
            <a:endParaRPr lang="pt-BR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9107487" y="9332480"/>
            <a:ext cx="4103688" cy="236538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9pPr>
          </a:lstStyle>
          <a:p>
            <a:endParaRPr lang="pt-BR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8" y="1929173"/>
            <a:ext cx="10271125" cy="657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572264" y="728663"/>
            <a:ext cx="115966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>
            <a:spAutoFit/>
          </a:bodyPr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Tahoma" charset="0"/>
              </a:defRPr>
            </a:lvl9pPr>
          </a:lstStyle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</a:tabLst>
            </a:pPr>
            <a:r>
              <a:rPr lang="pt-BR" sz="3200" b="1" dirty="0">
                <a:solidFill>
                  <a:srgbClr val="FFFFFF"/>
                </a:solidFill>
              </a:rPr>
              <a:t>INTEGRAÇÃO COM CÂMERAS EXISTENTES NOS ÔNIBUS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4" r="61153"/>
          <a:stretch>
            <a:fillRect/>
          </a:stretch>
        </p:blipFill>
        <p:spPr bwMode="auto">
          <a:xfrm>
            <a:off x="862012" y="314559"/>
            <a:ext cx="1908474" cy="140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9714" r="611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" y="3713163"/>
            <a:ext cx="4816475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16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5" y="242899"/>
            <a:ext cx="6653928" cy="3733593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65" y="5009073"/>
            <a:ext cx="7040158" cy="3950311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873" y="114509"/>
            <a:ext cx="6882742" cy="3861983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</p:pic>
      <p:sp>
        <p:nvSpPr>
          <p:cNvPr id="8" name="Retângulo 7"/>
          <p:cNvSpPr/>
          <p:nvPr/>
        </p:nvSpPr>
        <p:spPr>
          <a:xfrm>
            <a:off x="10002460" y="4146404"/>
            <a:ext cx="6373189" cy="6093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pt-BR" sz="168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Segoe UI" pitchFamily="34" charset="0"/>
                <a:cs typeface="Segoe UI" pitchFamily="34" charset="0"/>
              </a:rPr>
              <a:t>Módulo que calcula a distância e identifica risco de colisão com os veículos ao redor</a:t>
            </a:r>
          </a:p>
        </p:txBody>
      </p:sp>
      <p:sp>
        <p:nvSpPr>
          <p:cNvPr id="9" name="Retângulo 8"/>
          <p:cNvSpPr/>
          <p:nvPr/>
        </p:nvSpPr>
        <p:spPr>
          <a:xfrm>
            <a:off x="508246" y="4146404"/>
            <a:ext cx="665392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8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Segoe UI" pitchFamily="34" charset="0"/>
                <a:cs typeface="Segoe UI" pitchFamily="34" charset="0"/>
              </a:rPr>
              <a:t>Detector de faixas de trânsito que identifica ultrapassagens proibidas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0002460" y="8981802"/>
            <a:ext cx="6759258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8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itchFamily="34" charset="0"/>
                <a:ea typeface="Segoe UI" pitchFamily="34" charset="0"/>
                <a:cs typeface="Segoe UI" pitchFamily="34" charset="0"/>
              </a:rPr>
              <a:t>Módulo detector de semáforos que indica o avanço de sinal vermelho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08" y="4971399"/>
            <a:ext cx="5966886" cy="4524889"/>
          </a:xfrm>
          <a:prstGeom prst="rect">
            <a:avLst/>
          </a:prstGeom>
        </p:spPr>
      </p:pic>
      <p:sp>
        <p:nvSpPr>
          <p:cNvPr id="12" name="Retângulo: Cantos Arredondados 15"/>
          <p:cNvSpPr/>
          <p:nvPr/>
        </p:nvSpPr>
        <p:spPr>
          <a:xfrm>
            <a:off x="2040102" y="8652445"/>
            <a:ext cx="4879534" cy="6138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Monitora comportamento </a:t>
            </a:r>
            <a:r>
              <a: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do motorista</a:t>
            </a:r>
          </a:p>
        </p:txBody>
      </p:sp>
      <p:pic>
        <p:nvPicPr>
          <p:cNvPr id="13" name="Imagem 1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173" y="8327458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6" y="1430151"/>
            <a:ext cx="9382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113" y="3333167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74" y="3209779"/>
            <a:ext cx="110999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08" y="8632157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6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3078" name="Picture 6" descr="Resultado de imagem para fotos semaforos e came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951" y="5010175"/>
            <a:ext cx="6078582" cy="439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esultado de imagem para cco camer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428" y="1548351"/>
            <a:ext cx="5893878" cy="339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325" y="5010175"/>
            <a:ext cx="4575467" cy="43961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1" y="5010175"/>
            <a:ext cx="4832344" cy="442282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484758" y="4415649"/>
            <a:ext cx="414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/>
              <a:t>      PLANEJAMENTO    </a:t>
            </a:r>
            <a:endParaRPr lang="pt-BR" sz="28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1162582" y="4295774"/>
            <a:ext cx="5762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/>
              <a:t>AUTOMAÇÃO SEMAFÓRICA</a:t>
            </a:r>
            <a:endParaRPr lang="pt-BR" sz="32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1113817" y="316577"/>
            <a:ext cx="138930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800" dirty="0" smtClean="0">
                <a:latin typeface="Arial Black" pitchFamily="34" charset="0"/>
              </a:rPr>
              <a:t>UTILIZAÇÃO DE CÂMERAS EXISTENTES PARA ANALISE DE IMAGENS,</a:t>
            </a:r>
          </a:p>
          <a:p>
            <a:pPr algn="just"/>
            <a:r>
              <a:rPr lang="pt-BR" sz="2800" dirty="0">
                <a:latin typeface="Arial Black" pitchFamily="34" charset="0"/>
              </a:rPr>
              <a:t> </a:t>
            </a:r>
            <a:r>
              <a:rPr lang="pt-BR" sz="2800" dirty="0" smtClean="0">
                <a:latin typeface="Arial Black" pitchFamily="34" charset="0"/>
              </a:rPr>
              <a:t>                          PESQUISAS, ALERTAS, ENTRE OUTROS</a:t>
            </a:r>
            <a:endParaRPr lang="pt-BR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19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/>
          <p:nvPr/>
        </p:nvPicPr>
        <p:blipFill>
          <a:blip r:embed="rId3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286306" y="3108325"/>
            <a:ext cx="770096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7200" b="1" dirty="0">
                <a:solidFill>
                  <a:srgbClr val="FFFFFF"/>
                </a:solidFill>
              </a:rPr>
              <a:t>Obrigado.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6000" b="1" dirty="0">
                <a:solidFill>
                  <a:srgbClr val="FFFFFF"/>
                </a:solidFill>
              </a:rPr>
              <a:t> 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</a:pPr>
            <a:r>
              <a:rPr lang="pt-BR" sz="6000" b="1" dirty="0">
                <a:solidFill>
                  <a:srgbClr val="FFFFFF"/>
                </a:solidFill>
              </a:rPr>
              <a:t>Vamos conversar?</a:t>
            </a:r>
          </a:p>
        </p:txBody>
      </p:sp>
      <p:pic>
        <p:nvPicPr>
          <p:cNvPr id="4" name="Imagem 3"/>
          <p:cNvPicPr/>
          <p:nvPr/>
        </p:nvPicPr>
        <p:blipFill>
          <a:blip r:embed="rId4"/>
          <a:stretch/>
        </p:blipFill>
        <p:spPr>
          <a:xfrm>
            <a:off x="2417093" y="-758111"/>
            <a:ext cx="11831188" cy="4347246"/>
          </a:xfrm>
          <a:prstGeom prst="rect">
            <a:avLst/>
          </a:prstGeom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3109500" y="6678642"/>
            <a:ext cx="82670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000" dirty="0" smtClean="0"/>
              <a:t>            ROGÉRIO TRISTÃO</a:t>
            </a:r>
          </a:p>
          <a:p>
            <a:pPr algn="ctr"/>
            <a:r>
              <a:rPr lang="pt-BR" sz="4000" dirty="0" smtClean="0"/>
              <a:t>             DIRETOR COMERCIAL</a:t>
            </a:r>
          </a:p>
          <a:p>
            <a:pPr algn="ctr"/>
            <a:r>
              <a:rPr lang="pt-BR" sz="4000" dirty="0" smtClean="0"/>
              <a:t>             rogerio@geocontrol.com.br</a:t>
            </a:r>
          </a:p>
          <a:p>
            <a:pPr algn="ctr"/>
            <a:r>
              <a:rPr lang="pt-BR" sz="4000" dirty="0" smtClean="0"/>
              <a:t>             </a:t>
            </a:r>
            <a:r>
              <a:rPr lang="pt-BR" sz="4000" dirty="0" err="1" smtClean="0"/>
              <a:t>Tel</a:t>
            </a:r>
            <a:r>
              <a:rPr lang="pt-BR" sz="4000" dirty="0" smtClean="0"/>
              <a:t>: 27 – 98822-3107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1017021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m 41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48" name="Imagem 47"/>
          <p:cNvPicPr/>
          <p:nvPr/>
        </p:nvPicPr>
        <p:blipFill>
          <a:blip r:embed="rId3"/>
          <a:stretch/>
        </p:blipFill>
        <p:spPr>
          <a:xfrm>
            <a:off x="13037769" y="6655577"/>
            <a:ext cx="3542042" cy="1301370"/>
          </a:xfrm>
          <a:prstGeom prst="rect">
            <a:avLst/>
          </a:prstGeom>
          <a:ln>
            <a:noFill/>
          </a:ln>
        </p:spPr>
      </p:pic>
      <p:pic>
        <p:nvPicPr>
          <p:cNvPr id="43" name="Imagem 42"/>
          <p:cNvPicPr/>
          <p:nvPr/>
        </p:nvPicPr>
        <p:blipFill>
          <a:blip r:embed="rId4"/>
          <a:stretch/>
        </p:blipFill>
        <p:spPr>
          <a:xfrm>
            <a:off x="872552" y="647333"/>
            <a:ext cx="6076513" cy="2644188"/>
          </a:xfrm>
          <a:prstGeom prst="rect">
            <a:avLst/>
          </a:prstGeom>
          <a:ln>
            <a:noFill/>
          </a:ln>
        </p:spPr>
      </p:pic>
      <p:pic>
        <p:nvPicPr>
          <p:cNvPr id="44" name="Imagem 43"/>
          <p:cNvPicPr/>
          <p:nvPr/>
        </p:nvPicPr>
        <p:blipFill>
          <a:blip r:embed="rId5"/>
          <a:stretch/>
        </p:blipFill>
        <p:spPr>
          <a:xfrm>
            <a:off x="872552" y="3363447"/>
            <a:ext cx="6076513" cy="2244329"/>
          </a:xfrm>
          <a:prstGeom prst="rect">
            <a:avLst/>
          </a:prstGeom>
          <a:ln>
            <a:noFill/>
          </a:ln>
        </p:spPr>
      </p:pic>
      <p:pic>
        <p:nvPicPr>
          <p:cNvPr id="45" name="Imagem 44"/>
          <p:cNvPicPr/>
          <p:nvPr/>
        </p:nvPicPr>
        <p:blipFill>
          <a:blip r:embed="rId6"/>
          <a:stretch/>
        </p:blipFill>
        <p:spPr>
          <a:xfrm>
            <a:off x="872552" y="5695550"/>
            <a:ext cx="6076513" cy="1715248"/>
          </a:xfrm>
          <a:prstGeom prst="rect">
            <a:avLst/>
          </a:prstGeom>
          <a:ln>
            <a:noFill/>
          </a:ln>
        </p:spPr>
      </p:pic>
      <p:pic>
        <p:nvPicPr>
          <p:cNvPr id="47" name="Imagem 46"/>
          <p:cNvPicPr/>
          <p:nvPr/>
        </p:nvPicPr>
        <p:blipFill>
          <a:blip r:embed="rId7"/>
          <a:stretch/>
        </p:blipFill>
        <p:spPr>
          <a:xfrm>
            <a:off x="8134623" y="0"/>
            <a:ext cx="7973404" cy="7973404"/>
          </a:xfrm>
          <a:prstGeom prst="rect">
            <a:avLst/>
          </a:prstGeom>
          <a:ln>
            <a:noFill/>
          </a:ln>
        </p:spPr>
      </p:pic>
      <p:pic>
        <p:nvPicPr>
          <p:cNvPr id="46" name="Imagem 45"/>
          <p:cNvPicPr/>
          <p:nvPr/>
        </p:nvPicPr>
        <p:blipFill>
          <a:blip r:embed="rId8"/>
          <a:stretch/>
        </p:blipFill>
        <p:spPr>
          <a:xfrm>
            <a:off x="853657" y="7835038"/>
            <a:ext cx="15315324" cy="118616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422946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4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freeze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" dur="4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freeze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6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4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6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3">
                                          <p:val>
                                            <p:strVal val="0.5"/>
                                          </p:val>
                                        </p:tav>
                                        <p:tav tm="100000" fmla="y-sin(pi*$)/3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166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9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83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27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4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 fmla="y-sin(pi*$)/81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freeze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0" name="Imagem 49"/>
          <p:cNvPicPr/>
          <p:nvPr/>
        </p:nvPicPr>
        <p:blipFill>
          <a:blip r:embed="rId3"/>
          <a:stretch/>
        </p:blipFill>
        <p:spPr>
          <a:xfrm>
            <a:off x="14263556" y="8777389"/>
            <a:ext cx="2484489" cy="609541"/>
          </a:xfrm>
          <a:prstGeom prst="rect">
            <a:avLst/>
          </a:prstGeom>
          <a:ln>
            <a:noFill/>
          </a:ln>
        </p:spPr>
      </p:pic>
      <p:pic>
        <p:nvPicPr>
          <p:cNvPr id="51" name="Imagem 50"/>
          <p:cNvPicPr/>
          <p:nvPr/>
        </p:nvPicPr>
        <p:blipFill>
          <a:blip r:embed="rId4"/>
          <a:stretch/>
        </p:blipFill>
        <p:spPr>
          <a:xfrm>
            <a:off x="299" y="865548"/>
            <a:ext cx="7558307" cy="2791697"/>
          </a:xfrm>
          <a:prstGeom prst="rect">
            <a:avLst/>
          </a:prstGeom>
          <a:ln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8839252" y="2072439"/>
            <a:ext cx="7679605" cy="1592121"/>
          </a:xfrm>
          <a:prstGeom prst="rect">
            <a:avLst/>
          </a:prstGeom>
          <a:noFill/>
          <a:ln>
            <a:noFill/>
          </a:ln>
        </p:spPr>
        <p:txBody>
          <a:bodyPr lIns="152385" tIns="76193" rIns="152385" bIns="76193"/>
          <a:lstStyle/>
          <a:p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Fornecemos todas as tecnologias</a:t>
            </a:r>
            <a:endParaRPr lang="pt-BR" sz="3048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sistemas </a:t>
            </a:r>
            <a:r>
              <a:rPr lang="pt-BR" sz="3386" b="1" spc="-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embarcados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pt-BR" sz="3048" spc="-2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3" name="Imagem 52"/>
          <p:cNvPicPr/>
          <p:nvPr/>
        </p:nvPicPr>
        <p:blipFill>
          <a:blip r:embed="rId5"/>
          <a:stretch/>
        </p:blipFill>
        <p:spPr>
          <a:xfrm>
            <a:off x="8471699" y="2072439"/>
            <a:ext cx="489461" cy="502262"/>
          </a:xfrm>
          <a:prstGeom prst="rect">
            <a:avLst/>
          </a:prstGeom>
          <a:ln>
            <a:noFill/>
          </a:ln>
        </p:spPr>
      </p:pic>
      <p:sp>
        <p:nvSpPr>
          <p:cNvPr id="54" name="CustomShape 2"/>
          <p:cNvSpPr/>
          <p:nvPr/>
        </p:nvSpPr>
        <p:spPr>
          <a:xfrm>
            <a:off x="300" y="7436399"/>
            <a:ext cx="17067144" cy="731449"/>
          </a:xfrm>
          <a:prstGeom prst="rect">
            <a:avLst/>
          </a:prstGeom>
          <a:solidFill>
            <a:srgbClr val="00244B">
              <a:alpha val="32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5" name="Imagem 54"/>
          <p:cNvPicPr/>
          <p:nvPr/>
        </p:nvPicPr>
        <p:blipFill>
          <a:blip r:embed="rId6"/>
          <a:stretch/>
        </p:blipFill>
        <p:spPr>
          <a:xfrm>
            <a:off x="8777688" y="4077219"/>
            <a:ext cx="7727759" cy="4334445"/>
          </a:xfrm>
          <a:prstGeom prst="rect">
            <a:avLst/>
          </a:prstGeom>
          <a:ln>
            <a:noFill/>
          </a:ln>
        </p:spPr>
      </p:pic>
      <p:pic>
        <p:nvPicPr>
          <p:cNvPr id="56" name="Imagem 55"/>
          <p:cNvPicPr/>
          <p:nvPr/>
        </p:nvPicPr>
        <p:blipFill>
          <a:blip r:embed="rId7"/>
          <a:stretch/>
        </p:blipFill>
        <p:spPr>
          <a:xfrm>
            <a:off x="4876627" y="4473420"/>
            <a:ext cx="5224984" cy="4669693"/>
          </a:xfrm>
          <a:prstGeom prst="rect">
            <a:avLst/>
          </a:prstGeom>
          <a:ln>
            <a:noFill/>
          </a:ln>
        </p:spPr>
      </p:pic>
      <p:pic>
        <p:nvPicPr>
          <p:cNvPr id="57" name="Imagem 56"/>
          <p:cNvPicPr/>
          <p:nvPr/>
        </p:nvPicPr>
        <p:blipFill>
          <a:blip r:embed="rId8"/>
          <a:stretch/>
        </p:blipFill>
        <p:spPr>
          <a:xfrm>
            <a:off x="853657" y="4266786"/>
            <a:ext cx="4863527" cy="5018350"/>
          </a:xfrm>
          <a:prstGeom prst="rect">
            <a:avLst/>
          </a:prstGeom>
          <a:ln>
            <a:noFill/>
          </a:ln>
        </p:spPr>
      </p:pic>
      <p:sp>
        <p:nvSpPr>
          <p:cNvPr id="58" name="TextShape 3"/>
          <p:cNvSpPr txBox="1"/>
          <p:nvPr/>
        </p:nvSpPr>
        <p:spPr>
          <a:xfrm>
            <a:off x="8838642" y="975266"/>
            <a:ext cx="7192582" cy="632703"/>
          </a:xfrm>
          <a:prstGeom prst="rect">
            <a:avLst/>
          </a:prstGeom>
          <a:noFill/>
          <a:ln>
            <a:noFill/>
          </a:ln>
        </p:spPr>
        <p:txBody>
          <a:bodyPr lIns="152385" tIns="76193" rIns="152385" bIns="76193"/>
          <a:lstStyle/>
          <a:p>
            <a:r>
              <a:rPr lang="pt-BR" sz="3386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Seleto grupo de empresas.</a:t>
            </a:r>
            <a:endParaRPr lang="pt-BR" sz="3048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" name="Imagem 58"/>
          <p:cNvPicPr/>
          <p:nvPr/>
        </p:nvPicPr>
        <p:blipFill>
          <a:blip r:embed="rId5"/>
          <a:stretch/>
        </p:blipFill>
        <p:spPr>
          <a:xfrm>
            <a:off x="8471089" y="975265"/>
            <a:ext cx="489461" cy="502262"/>
          </a:xfrm>
          <a:prstGeom prst="rect">
            <a:avLst/>
          </a:prstGeom>
          <a:ln>
            <a:noFill/>
          </a:ln>
        </p:spPr>
      </p:pic>
      <p:pic>
        <p:nvPicPr>
          <p:cNvPr id="60" name="Imagem 59"/>
          <p:cNvPicPr/>
          <p:nvPr/>
        </p:nvPicPr>
        <p:blipFill>
          <a:blip r:embed="rId5"/>
          <a:stretch/>
        </p:blipFill>
        <p:spPr>
          <a:xfrm>
            <a:off x="8471699" y="975265"/>
            <a:ext cx="489461" cy="502262"/>
          </a:xfrm>
          <a:prstGeom prst="rect">
            <a:avLst/>
          </a:prstGeom>
          <a:ln>
            <a:noFill/>
          </a:ln>
        </p:spPr>
      </p:pic>
      <p:pic>
        <p:nvPicPr>
          <p:cNvPr id="61" name="Imagem 60"/>
          <p:cNvPicPr/>
          <p:nvPr/>
        </p:nvPicPr>
        <p:blipFill>
          <a:blip r:embed="rId5"/>
          <a:stretch/>
        </p:blipFill>
        <p:spPr>
          <a:xfrm>
            <a:off x="8471089" y="975265"/>
            <a:ext cx="489461" cy="50226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2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/>
          <p:cNvPicPr/>
          <p:nvPr/>
        </p:nvPicPr>
        <p:blipFill>
          <a:blip r:embed="rId2"/>
          <a:stretch/>
        </p:blipFill>
        <p:spPr>
          <a:xfrm>
            <a:off x="299" y="3048"/>
            <a:ext cx="17066535" cy="9597221"/>
          </a:xfrm>
          <a:prstGeom prst="rect">
            <a:avLst/>
          </a:prstGeom>
          <a:ln>
            <a:noFill/>
          </a:ln>
        </p:spPr>
      </p:pic>
      <p:sp>
        <p:nvSpPr>
          <p:cNvPr id="63" name="CustomShape 1"/>
          <p:cNvSpPr/>
          <p:nvPr/>
        </p:nvSpPr>
        <p:spPr>
          <a:xfrm>
            <a:off x="4815673" y="4327740"/>
            <a:ext cx="8411664" cy="1706714"/>
          </a:xfrm>
          <a:prstGeom prst="rect">
            <a:avLst/>
          </a:prstGeom>
          <a:solidFill>
            <a:srgbClr val="3DEB3D">
              <a:alpha val="50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pt-BR" sz="3386" b="1" spc="-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ESTRUTURAÇÃO</a:t>
            </a:r>
            <a:r>
              <a:rPr lang="pt-BR" b="1" dirty="0" smtClean="0"/>
              <a:t>,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INTEGRAÇÃO</a:t>
            </a:r>
            <a:r>
              <a:rPr lang="pt-BR" b="1" dirty="0" smtClean="0"/>
              <a:t> </a:t>
            </a:r>
            <a:r>
              <a:rPr lang="pt-BR" sz="34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pt-BR" b="1" dirty="0" smtClean="0"/>
              <a:t>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OPERAÇÃO</a:t>
            </a:r>
            <a:r>
              <a:rPr lang="pt-BR" b="1" dirty="0" smtClean="0"/>
              <a:t>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</a:t>
            </a:r>
            <a:r>
              <a:rPr lang="pt-BR" b="1" dirty="0" smtClean="0"/>
              <a:t> </a:t>
            </a:r>
            <a:r>
              <a:rPr lang="pt-BR" sz="3386" b="1" spc="-2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CENTROS</a:t>
            </a:r>
            <a:r>
              <a:rPr lang="pt-BR" b="1" dirty="0" smtClean="0"/>
              <a:t> </a:t>
            </a:r>
            <a:r>
              <a:rPr lang="pt-BR" sz="3386" b="1" spc="-2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 CONTROLE</a:t>
            </a:r>
            <a:endParaRPr lang="pt-BR" sz="3386" b="1" spc="-2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CustomShape 3"/>
          <p:cNvSpPr/>
          <p:nvPr/>
        </p:nvSpPr>
        <p:spPr>
          <a:xfrm>
            <a:off x="4815673" y="7722232"/>
            <a:ext cx="6826858" cy="1706714"/>
          </a:xfrm>
          <a:prstGeom prst="rect">
            <a:avLst/>
          </a:prstGeom>
          <a:solidFill>
            <a:srgbClr val="FF950E">
              <a:alpha val="50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r>
              <a:rPr lang="pt-BR" sz="3400" b="1" dirty="0" smtClean="0">
                <a:latin typeface="Arial" pitchFamily="34" charset="0"/>
                <a:cs typeface="Arial" pitchFamily="34" charset="0"/>
              </a:rPr>
              <a:t>SOLUÇÕES PARA MOBILIDADE E TRANSPORTE URBANO</a:t>
            </a:r>
            <a:endParaRPr lang="pt-BR" sz="3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" name="Imagem 66"/>
          <p:cNvPicPr/>
          <p:nvPr/>
        </p:nvPicPr>
        <p:blipFill>
          <a:blip r:embed="rId3"/>
          <a:stretch/>
        </p:blipFill>
        <p:spPr>
          <a:xfrm>
            <a:off x="14263556" y="8777389"/>
            <a:ext cx="2484489" cy="609541"/>
          </a:xfrm>
          <a:prstGeom prst="rect">
            <a:avLst/>
          </a:prstGeom>
          <a:ln>
            <a:noFill/>
          </a:ln>
        </p:spPr>
      </p:pic>
      <p:sp>
        <p:nvSpPr>
          <p:cNvPr id="68" name="CustomShape 5"/>
          <p:cNvSpPr/>
          <p:nvPr/>
        </p:nvSpPr>
        <p:spPr>
          <a:xfrm>
            <a:off x="3048004" y="487633"/>
            <a:ext cx="9508838" cy="2072439"/>
          </a:xfrm>
          <a:prstGeom prst="rect">
            <a:avLst/>
          </a:prstGeom>
          <a:solidFill>
            <a:srgbClr val="944794">
              <a:alpha val="60000"/>
            </a:srgbClr>
          </a:solidFill>
          <a:ln>
            <a:solidFill>
              <a:srgbClr val="280099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" name="CustomShape 6"/>
          <p:cNvSpPr/>
          <p:nvPr/>
        </p:nvSpPr>
        <p:spPr>
          <a:xfrm>
            <a:off x="731749" y="609541"/>
            <a:ext cx="3047704" cy="3047704"/>
          </a:xfrm>
          <a:prstGeom prst="ellipse">
            <a:avLst/>
          </a:prstGeom>
          <a:blipFill>
            <a:blip r:embed="rId4"/>
            <a:tile/>
          </a:blipFill>
          <a:ln w="76320">
            <a:solidFill>
              <a:srgbClr val="6A98D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TextShape 7"/>
          <p:cNvSpPr txBox="1"/>
          <p:nvPr/>
        </p:nvSpPr>
        <p:spPr>
          <a:xfrm>
            <a:off x="4023269" y="869205"/>
            <a:ext cx="8411664" cy="1690866"/>
          </a:xfrm>
          <a:prstGeom prst="rect">
            <a:avLst/>
          </a:prstGeom>
          <a:noFill/>
          <a:ln>
            <a:noFill/>
          </a:ln>
        </p:spPr>
        <p:txBody>
          <a:bodyPr lIns="152385" tIns="76193" rIns="152385" bIns="76193"/>
          <a:lstStyle/>
          <a:p>
            <a:r>
              <a:rPr lang="pt-BR" sz="3048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PRODUÇÃO DE COMPUTADORES </a:t>
            </a:r>
            <a:endParaRPr lang="pt-BR" sz="3048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lang="pt-BR" sz="3048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PARA ATÉ</a:t>
            </a:r>
            <a:r>
              <a:rPr lang="pt-BR" sz="3048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t-BR" sz="4741" b="1" spc="-2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2.000</a:t>
            </a:r>
            <a:r>
              <a:rPr lang="pt-BR" sz="3048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pt-BR" sz="3048" b="1" spc="-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BLINDADOS GUARANI</a:t>
            </a:r>
            <a:endParaRPr lang="pt-BR" sz="3048" spc="-2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CustomShape 8"/>
          <p:cNvSpPr/>
          <p:nvPr/>
        </p:nvSpPr>
        <p:spPr>
          <a:xfrm>
            <a:off x="1463196" y="4449647"/>
            <a:ext cx="3169613" cy="3169613"/>
          </a:xfrm>
          <a:prstGeom prst="ellipse">
            <a:avLst/>
          </a:prstGeom>
          <a:blipFill>
            <a:blip r:embed="rId5"/>
          </a:blipFill>
          <a:ln w="76320">
            <a:solidFill>
              <a:srgbClr val="6A98D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" name="CustomShape 9"/>
          <p:cNvSpPr/>
          <p:nvPr/>
        </p:nvSpPr>
        <p:spPr>
          <a:xfrm>
            <a:off x="11581575" y="6217317"/>
            <a:ext cx="3169613" cy="3169613"/>
          </a:xfrm>
          <a:prstGeom prst="ellipse">
            <a:avLst/>
          </a:prstGeom>
          <a:blipFill>
            <a:blip r:embed="rId6"/>
            <a:tile/>
          </a:blipFill>
          <a:ln w="76320">
            <a:solidFill>
              <a:srgbClr val="6A98D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7631391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" y="2915729"/>
            <a:ext cx="8258362" cy="5818852"/>
          </a:xfrm>
          <a:prstGeom prst="rect">
            <a:avLst/>
          </a:prstGeom>
        </p:spPr>
      </p:pic>
      <p:pic>
        <p:nvPicPr>
          <p:cNvPr id="6" name="Imagem 5" descr="DSC_072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09405" y="2866187"/>
            <a:ext cx="8257429" cy="5836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tângulo 6"/>
          <p:cNvSpPr/>
          <p:nvPr/>
        </p:nvSpPr>
        <p:spPr>
          <a:xfrm>
            <a:off x="293297" y="138133"/>
            <a:ext cx="16390189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400" b="1" dirty="0" smtClean="0">
                <a:latin typeface="Arial Black" pitchFamily="34" charset="0"/>
                <a:ea typeface="Segoe UI" pitchFamily="34" charset="0"/>
                <a:cs typeface="Segoe UI" pitchFamily="34" charset="0"/>
              </a:rPr>
              <a:t>VEÍCULO AUTÔNOMO</a:t>
            </a:r>
          </a:p>
          <a:p>
            <a:pPr algn="ctr">
              <a:lnSpc>
                <a:spcPct val="150000"/>
              </a:lnSpc>
            </a:pPr>
            <a:endParaRPr lang="pt-BR" sz="2400" b="1" dirty="0">
              <a:latin typeface="Arial Black" pitchFamily="34" charset="0"/>
              <a:ea typeface="Segoe UI" pitchFamily="34" charset="0"/>
              <a:cs typeface="Segoe U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t-BR" sz="2400" b="1" dirty="0" smtClean="0">
                <a:latin typeface="Arial Black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pt-BR" sz="2400" b="1" dirty="0">
                <a:latin typeface="Arial Black" pitchFamily="34" charset="0"/>
                <a:ea typeface="Segoe UI" pitchFamily="34" charset="0"/>
                <a:cs typeface="Segoe UI" pitchFamily="34" charset="0"/>
              </a:rPr>
              <a:t>partir dos conhecimentos adquiridos no projeto de carro autônomo brasileiro, a </a:t>
            </a:r>
            <a:r>
              <a:rPr lang="pt-BR" sz="2400" b="1" dirty="0" err="1">
                <a:latin typeface="Arial Black" pitchFamily="34" charset="0"/>
                <a:ea typeface="Segoe UI" pitchFamily="34" charset="0"/>
                <a:cs typeface="Segoe UI" pitchFamily="34" charset="0"/>
              </a:rPr>
              <a:t>Geocontrol</a:t>
            </a:r>
            <a:r>
              <a:rPr lang="pt-BR" sz="2400" b="1" dirty="0">
                <a:latin typeface="Arial Black" pitchFamily="34" charset="0"/>
                <a:ea typeface="Segoe UI" pitchFamily="34" charset="0"/>
                <a:cs typeface="Segoe UI" pitchFamily="34" charset="0"/>
              </a:rPr>
              <a:t> criou um grupo de desenvolvimento em Visão Computacional e Inteligência Artificial.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3319186" y="5925144"/>
            <a:ext cx="2467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rgbClr val="000099"/>
                </a:solidFill>
                <a:latin typeface="Aharoni" pitchFamily="2" charset="-79"/>
                <a:cs typeface="Aharoni" pitchFamily="2" charset="-79"/>
              </a:rPr>
              <a:t>GEOCONTROL</a:t>
            </a:r>
            <a:endParaRPr lang="pt-BR" sz="1400" b="1" dirty="0">
              <a:solidFill>
                <a:srgbClr val="000099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3074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6" y="5848710"/>
            <a:ext cx="16912078" cy="279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59814"/>
              </p:ext>
            </p:extLst>
          </p:nvPr>
        </p:nvGraphicFramePr>
        <p:xfrm>
          <a:off x="219177" y="8923991"/>
          <a:ext cx="13172663" cy="4788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72663"/>
              </a:tblGrid>
              <a:tr h="4788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 smtClean="0">
                          <a:effectLst/>
                        </a:rPr>
                        <a:t>Fonte: http</a:t>
                      </a:r>
                      <a:r>
                        <a:rPr lang="en-US" sz="1500" u="none" strike="noStrike" dirty="0">
                          <a:effectLst/>
                        </a:rPr>
                        <a:t>://</a:t>
                      </a:r>
                      <a:r>
                        <a:rPr lang="en-US" sz="1500" b="1" u="none" strike="noStrike" dirty="0">
                          <a:effectLst/>
                        </a:rPr>
                        <a:t>spectrum.ieee.org/cars-that-think/transportation/self-driving/the-2578-problems-with-self-driving-cars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7780" marR="17780" marT="13335" marB="0" anchor="b"/>
                </a:tc>
              </a:tr>
            </a:tbl>
          </a:graphicData>
        </a:graphic>
      </p:graphicFrame>
      <p:pic>
        <p:nvPicPr>
          <p:cNvPr id="5" name="Picture 2" descr="C:\Users\rogerio\Desktop\MOTORA\IEEE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6" y="1353576"/>
            <a:ext cx="7862320" cy="436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rogerio\Desktop\MOTORA\IEE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35" y="629417"/>
            <a:ext cx="8928746" cy="50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085916" y="10079"/>
            <a:ext cx="9471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/>
              <a:t>Comparação com Outros Grupos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5638884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/>
          <p:nvPr/>
        </p:nvPicPr>
        <p:blipFill>
          <a:blip r:embed="rId2"/>
          <a:stretch/>
        </p:blipFill>
        <p:spPr>
          <a:xfrm>
            <a:off x="299" y="0"/>
            <a:ext cx="17066535" cy="9597221"/>
          </a:xfrm>
          <a:prstGeom prst="rect">
            <a:avLst/>
          </a:prstGeom>
          <a:ln>
            <a:noFill/>
          </a:ln>
        </p:spPr>
      </p:pic>
      <p:grpSp>
        <p:nvGrpSpPr>
          <p:cNvPr id="33" name="Grupo 32"/>
          <p:cNvGrpSpPr>
            <a:grpSpLocks/>
          </p:cNvGrpSpPr>
          <p:nvPr/>
        </p:nvGrpSpPr>
        <p:grpSpPr bwMode="auto">
          <a:xfrm>
            <a:off x="1531304" y="226696"/>
            <a:ext cx="13986192" cy="931228"/>
            <a:chOff x="225144" y="201878"/>
            <a:chExt cx="7977531" cy="530926"/>
          </a:xfrm>
        </p:grpSpPr>
        <p:pic>
          <p:nvPicPr>
            <p:cNvPr id="16393" name="Imagem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44" y="201878"/>
              <a:ext cx="7977531" cy="349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394" name="Grupo 31"/>
            <p:cNvGrpSpPr>
              <a:grpSpLocks/>
            </p:cNvGrpSpPr>
            <p:nvPr/>
          </p:nvGrpSpPr>
          <p:grpSpPr bwMode="auto">
            <a:xfrm>
              <a:off x="225144" y="566057"/>
              <a:ext cx="7977531" cy="166747"/>
              <a:chOff x="225144" y="551543"/>
              <a:chExt cx="9154690" cy="191352"/>
            </a:xfrm>
          </p:grpSpPr>
          <p:grpSp>
            <p:nvGrpSpPr>
              <p:cNvPr id="16395" name="Grupo 22"/>
              <p:cNvGrpSpPr>
                <a:grpSpLocks/>
              </p:cNvGrpSpPr>
              <p:nvPr/>
            </p:nvGrpSpPr>
            <p:grpSpPr bwMode="auto">
              <a:xfrm>
                <a:off x="225144" y="551543"/>
                <a:ext cx="4626233" cy="191352"/>
                <a:chOff x="154885" y="1633391"/>
                <a:chExt cx="6470717" cy="225000"/>
              </a:xfrm>
            </p:grpSpPr>
            <p:pic>
              <p:nvPicPr>
                <p:cNvPr id="16399" name="Imagem 2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885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00" name="Imagem 2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02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396" name="Grupo 28"/>
              <p:cNvGrpSpPr>
                <a:grpSpLocks/>
              </p:cNvGrpSpPr>
              <p:nvPr/>
            </p:nvGrpSpPr>
            <p:grpSpPr bwMode="auto">
              <a:xfrm>
                <a:off x="4753601" y="551543"/>
                <a:ext cx="4626233" cy="191352"/>
                <a:chOff x="154885" y="1633391"/>
                <a:chExt cx="6470717" cy="225000"/>
              </a:xfrm>
            </p:grpSpPr>
            <p:pic>
              <p:nvPicPr>
                <p:cNvPr id="16397" name="Imagem 2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885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398" name="Imagem 30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0602" y="1633391"/>
                  <a:ext cx="3285000" cy="225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60" y="6238558"/>
            <a:ext cx="9174480" cy="2862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upo 39"/>
          <p:cNvGrpSpPr>
            <a:grpSpLocks/>
          </p:cNvGrpSpPr>
          <p:nvPr/>
        </p:nvGrpSpPr>
        <p:grpSpPr bwMode="auto">
          <a:xfrm>
            <a:off x="1526858" y="1393508"/>
            <a:ext cx="14010640" cy="4691697"/>
            <a:chOff x="1090890" y="1008530"/>
            <a:chExt cx="10007152" cy="3351492"/>
          </a:xfrm>
        </p:grpSpPr>
        <p:grpSp>
          <p:nvGrpSpPr>
            <p:cNvPr id="16389" name="Grupo 37"/>
            <p:cNvGrpSpPr>
              <a:grpSpLocks/>
            </p:cNvGrpSpPr>
            <p:nvPr/>
          </p:nvGrpSpPr>
          <p:grpSpPr bwMode="auto">
            <a:xfrm>
              <a:off x="1107395" y="1008530"/>
              <a:ext cx="9990647" cy="3145932"/>
              <a:chOff x="224076" y="821537"/>
              <a:chExt cx="9999743" cy="3148798"/>
            </a:xfrm>
          </p:grpSpPr>
          <p:sp>
            <p:nvSpPr>
              <p:cNvPr id="36" name="Retângulo 35"/>
              <p:cNvSpPr/>
              <p:nvPr/>
            </p:nvSpPr>
            <p:spPr>
              <a:xfrm>
                <a:off x="223444" y="821537"/>
                <a:ext cx="9987664" cy="3149555"/>
              </a:xfrm>
              <a:prstGeom prst="rect">
                <a:avLst/>
              </a:prstGeom>
              <a:solidFill>
                <a:schemeClr val="bg1">
                  <a:alpha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pic>
            <p:nvPicPr>
              <p:cNvPr id="16392" name="Imagem 2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076" y="922570"/>
                <a:ext cx="9999743" cy="2946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390" name="Imagem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890" y="4191155"/>
              <a:ext cx="2918600" cy="16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CaixaDeTexto 1"/>
          <p:cNvSpPr txBox="1"/>
          <p:nvPr/>
        </p:nvSpPr>
        <p:spPr>
          <a:xfrm>
            <a:off x="2486282" y="1586572"/>
            <a:ext cx="869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dirty="0" smtClean="0">
                <a:solidFill>
                  <a:srgbClr val="FF0000"/>
                </a:solidFill>
              </a:rPr>
              <a:t>X</a:t>
            </a:r>
            <a:endParaRPr lang="pt-BR" sz="8000" dirty="0">
              <a:solidFill>
                <a:srgbClr val="FF0000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371988" y="4136890"/>
            <a:ext cx="8691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243768" y="5294606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solidFill>
                  <a:srgbClr val="FF0000"/>
                </a:solidFill>
              </a:rPr>
              <a:t>REDUÇÃO</a:t>
            </a:r>
            <a:endParaRPr lang="pt-B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38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8" b="10269"/>
          <a:stretch>
            <a:fillRect/>
          </a:stretch>
        </p:blipFill>
        <p:spPr bwMode="auto">
          <a:xfrm>
            <a:off x="1588" y="1588"/>
            <a:ext cx="17067212" cy="959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5688" b="102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82713" y="3446463"/>
            <a:ext cx="14171612" cy="252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  <a:tab pos="13927138" algn="l"/>
              </a:tabLst>
            </a:pPr>
            <a:r>
              <a:rPr lang="pt-BR" sz="8800" b="1">
                <a:solidFill>
                  <a:srgbClr val="FFFFFF"/>
                </a:solidFill>
                <a:cs typeface="Arial" charset="0"/>
              </a:rPr>
              <a:t>Tecnologia</a:t>
            </a:r>
            <a:r>
              <a:rPr lang="pt-BR" sz="7200" b="1">
                <a:solidFill>
                  <a:srgbClr val="FFFFFF"/>
                </a:solidFill>
                <a:cs typeface="Arial" charset="0"/>
              </a:rPr>
              <a:t> </a:t>
            </a:r>
          </a:p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  <a:tab pos="8535988" algn="l"/>
                <a:tab pos="8985250" algn="l"/>
                <a:tab pos="9434513" algn="l"/>
                <a:tab pos="9883775" algn="l"/>
                <a:tab pos="10333038" algn="l"/>
                <a:tab pos="10782300" algn="l"/>
                <a:tab pos="11231563" algn="l"/>
                <a:tab pos="11680825" algn="l"/>
                <a:tab pos="12130088" algn="l"/>
                <a:tab pos="12579350" algn="l"/>
                <a:tab pos="13028613" algn="l"/>
                <a:tab pos="13477875" algn="l"/>
                <a:tab pos="13927138" algn="l"/>
              </a:tabLst>
            </a:pPr>
            <a:r>
              <a:rPr lang="pt-BR" sz="7200">
                <a:solidFill>
                  <a:srgbClr val="FFFFFF"/>
                </a:solidFill>
                <a:cs typeface="Arial" charset="0"/>
              </a:rPr>
              <a:t>para o aumento da </a:t>
            </a:r>
            <a:r>
              <a:rPr lang="pt-BR" sz="7200" b="1">
                <a:solidFill>
                  <a:srgbClr val="FFFFFF"/>
                </a:solidFill>
                <a:cs typeface="Arial" charset="0"/>
              </a:rPr>
              <a:t>produtividade</a:t>
            </a:r>
          </a:p>
        </p:txBody>
      </p:sp>
    </p:spTree>
    <p:extLst>
      <p:ext uri="{BB962C8B-B14F-4D97-AF65-F5344CB8AC3E}">
        <p14:creationId xmlns:p14="http://schemas.microsoft.com/office/powerpoint/2010/main" val="936790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/>
          <p:nvPr/>
        </p:nvPicPr>
        <p:blipFill>
          <a:blip r:embed="rId3"/>
          <a:stretch/>
        </p:blipFill>
        <p:spPr>
          <a:xfrm>
            <a:off x="299" y="3048"/>
            <a:ext cx="17066535" cy="9597221"/>
          </a:xfrm>
          <a:prstGeom prst="rect">
            <a:avLst/>
          </a:prstGeom>
          <a:ln>
            <a:noFill/>
          </a:ln>
        </p:spPr>
      </p:pic>
      <p:grpSp>
        <p:nvGrpSpPr>
          <p:cNvPr id="9217" name="Group 1"/>
          <p:cNvGrpSpPr>
            <a:grpSpLocks/>
          </p:cNvGrpSpPr>
          <p:nvPr/>
        </p:nvGrpSpPr>
        <p:grpSpPr bwMode="auto">
          <a:xfrm>
            <a:off x="1443038" y="6881813"/>
            <a:ext cx="7345362" cy="974725"/>
            <a:chOff x="909" y="4335"/>
            <a:chExt cx="4627" cy="614"/>
          </a:xfrm>
        </p:grpSpPr>
        <p:sp>
          <p:nvSpPr>
            <p:cNvPr id="9218" name="Freeform 2"/>
            <p:cNvSpPr>
              <a:spLocks noChangeArrowheads="1"/>
            </p:cNvSpPr>
            <p:nvPr/>
          </p:nvSpPr>
          <p:spPr bwMode="auto">
            <a:xfrm>
              <a:off x="909" y="4335"/>
              <a:ext cx="4627" cy="614"/>
            </a:xfrm>
            <a:custGeom>
              <a:avLst/>
              <a:gdLst>
                <a:gd name="T0" fmla="*/ 0 w 20408"/>
                <a:gd name="T1" fmla="*/ 143 h 2711"/>
                <a:gd name="T2" fmla="*/ 0 w 20408"/>
                <a:gd name="T3" fmla="*/ 1328 h 2711"/>
                <a:gd name="T4" fmla="*/ 0 w 20408"/>
                <a:gd name="T5" fmla="*/ 2567 h 2711"/>
                <a:gd name="T6" fmla="*/ 280 w 20408"/>
                <a:gd name="T7" fmla="*/ 2710 h 2711"/>
                <a:gd name="T8" fmla="*/ 19463 w 20408"/>
                <a:gd name="T9" fmla="*/ 2710 h 2711"/>
                <a:gd name="T10" fmla="*/ 19742 w 20408"/>
                <a:gd name="T11" fmla="*/ 2567 h 2711"/>
                <a:gd name="T12" fmla="*/ 19742 w 20408"/>
                <a:gd name="T13" fmla="*/ 1666 h 2711"/>
                <a:gd name="T14" fmla="*/ 20407 w 20408"/>
                <a:gd name="T15" fmla="*/ 1328 h 2711"/>
                <a:gd name="T16" fmla="*/ 19742 w 20408"/>
                <a:gd name="T17" fmla="*/ 990 h 2711"/>
                <a:gd name="T18" fmla="*/ 19742 w 20408"/>
                <a:gd name="T19" fmla="*/ 143 h 2711"/>
                <a:gd name="T20" fmla="*/ 19463 w 20408"/>
                <a:gd name="T21" fmla="*/ 0 h 2711"/>
                <a:gd name="T22" fmla="*/ 280 w 20408"/>
                <a:gd name="T23" fmla="*/ 0 h 2711"/>
                <a:gd name="T24" fmla="*/ 0 w 20408"/>
                <a:gd name="T25" fmla="*/ 143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408" h="2711">
                  <a:moveTo>
                    <a:pt x="0" y="143"/>
                  </a:moveTo>
                  <a:cubicBezTo>
                    <a:pt x="0" y="1328"/>
                    <a:pt x="0" y="1328"/>
                    <a:pt x="0" y="1328"/>
                  </a:cubicBezTo>
                  <a:cubicBezTo>
                    <a:pt x="0" y="2567"/>
                    <a:pt x="0" y="2567"/>
                    <a:pt x="0" y="2567"/>
                  </a:cubicBezTo>
                  <a:cubicBezTo>
                    <a:pt x="0" y="2648"/>
                    <a:pt x="122" y="2710"/>
                    <a:pt x="280" y="2710"/>
                  </a:cubicBezTo>
                  <a:cubicBezTo>
                    <a:pt x="19463" y="2710"/>
                    <a:pt x="19463" y="2710"/>
                    <a:pt x="19463" y="2710"/>
                  </a:cubicBezTo>
                  <a:cubicBezTo>
                    <a:pt x="19619" y="2710"/>
                    <a:pt x="19742" y="2648"/>
                    <a:pt x="19742" y="2567"/>
                  </a:cubicBezTo>
                  <a:cubicBezTo>
                    <a:pt x="19742" y="1666"/>
                    <a:pt x="19742" y="1666"/>
                    <a:pt x="19742" y="1666"/>
                  </a:cubicBezTo>
                  <a:cubicBezTo>
                    <a:pt x="20407" y="1328"/>
                    <a:pt x="20407" y="1328"/>
                    <a:pt x="20407" y="1328"/>
                  </a:cubicBezTo>
                  <a:cubicBezTo>
                    <a:pt x="19742" y="990"/>
                    <a:pt x="19742" y="990"/>
                    <a:pt x="19742" y="990"/>
                  </a:cubicBezTo>
                  <a:cubicBezTo>
                    <a:pt x="19742" y="143"/>
                    <a:pt x="19742" y="143"/>
                    <a:pt x="19742" y="143"/>
                  </a:cubicBezTo>
                  <a:cubicBezTo>
                    <a:pt x="19742" y="62"/>
                    <a:pt x="19619" y="0"/>
                    <a:pt x="19463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122" y="0"/>
                    <a:pt x="0" y="62"/>
                    <a:pt x="0" y="143"/>
                  </a:cubicBezTo>
                </a:path>
              </a:pathLst>
            </a:custGeom>
            <a:solidFill>
              <a:srgbClr val="6A98D4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19" name="Freeform 3"/>
            <p:cNvSpPr>
              <a:spLocks noChangeArrowheads="1"/>
            </p:cNvSpPr>
            <p:nvPr/>
          </p:nvSpPr>
          <p:spPr bwMode="auto">
            <a:xfrm>
              <a:off x="5160" y="4335"/>
              <a:ext cx="376" cy="614"/>
            </a:xfrm>
            <a:custGeom>
              <a:avLst/>
              <a:gdLst>
                <a:gd name="T0" fmla="*/ 997 w 1663"/>
                <a:gd name="T1" fmla="*/ 990 h 2711"/>
                <a:gd name="T2" fmla="*/ 997 w 1663"/>
                <a:gd name="T3" fmla="*/ 143 h 2711"/>
                <a:gd name="T4" fmla="*/ 718 w 1663"/>
                <a:gd name="T5" fmla="*/ 0 h 2711"/>
                <a:gd name="T6" fmla="*/ 0 w 1663"/>
                <a:gd name="T7" fmla="*/ 0 h 2711"/>
                <a:gd name="T8" fmla="*/ 0 w 1663"/>
                <a:gd name="T9" fmla="*/ 2710 h 2711"/>
                <a:gd name="T10" fmla="*/ 718 w 1663"/>
                <a:gd name="T11" fmla="*/ 2710 h 2711"/>
                <a:gd name="T12" fmla="*/ 997 w 1663"/>
                <a:gd name="T13" fmla="*/ 2567 h 2711"/>
                <a:gd name="T14" fmla="*/ 997 w 1663"/>
                <a:gd name="T15" fmla="*/ 1666 h 2711"/>
                <a:gd name="T16" fmla="*/ 1662 w 1663"/>
                <a:gd name="T17" fmla="*/ 1328 h 2711"/>
                <a:gd name="T18" fmla="*/ 997 w 1663"/>
                <a:gd name="T19" fmla="*/ 990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3" h="2711">
                  <a:moveTo>
                    <a:pt x="997" y="990"/>
                  </a:moveTo>
                  <a:cubicBezTo>
                    <a:pt x="997" y="143"/>
                    <a:pt x="997" y="143"/>
                    <a:pt x="997" y="143"/>
                  </a:cubicBezTo>
                  <a:cubicBezTo>
                    <a:pt x="997" y="62"/>
                    <a:pt x="874" y="0"/>
                    <a:pt x="7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10"/>
                    <a:pt x="0" y="2710"/>
                    <a:pt x="0" y="2710"/>
                  </a:cubicBezTo>
                  <a:cubicBezTo>
                    <a:pt x="718" y="2710"/>
                    <a:pt x="718" y="2710"/>
                    <a:pt x="718" y="2710"/>
                  </a:cubicBezTo>
                  <a:cubicBezTo>
                    <a:pt x="874" y="2710"/>
                    <a:pt x="997" y="2648"/>
                    <a:pt x="997" y="2567"/>
                  </a:cubicBezTo>
                  <a:cubicBezTo>
                    <a:pt x="997" y="1666"/>
                    <a:pt x="997" y="1666"/>
                    <a:pt x="997" y="1666"/>
                  </a:cubicBezTo>
                  <a:cubicBezTo>
                    <a:pt x="1662" y="1328"/>
                    <a:pt x="1662" y="1328"/>
                    <a:pt x="1662" y="1328"/>
                  </a:cubicBezTo>
                  <a:lnTo>
                    <a:pt x="997" y="990"/>
                  </a:lnTo>
                </a:path>
              </a:pathLst>
            </a:custGeom>
            <a:solidFill>
              <a:srgbClr val="3739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220" name="Group 4"/>
          <p:cNvGrpSpPr>
            <a:grpSpLocks/>
          </p:cNvGrpSpPr>
          <p:nvPr/>
        </p:nvGrpSpPr>
        <p:grpSpPr bwMode="auto">
          <a:xfrm>
            <a:off x="1443038" y="7970838"/>
            <a:ext cx="7345362" cy="974725"/>
            <a:chOff x="909" y="5021"/>
            <a:chExt cx="4627" cy="614"/>
          </a:xfrm>
        </p:grpSpPr>
        <p:sp>
          <p:nvSpPr>
            <p:cNvPr id="9221" name="Freeform 5"/>
            <p:cNvSpPr>
              <a:spLocks noChangeArrowheads="1"/>
            </p:cNvSpPr>
            <p:nvPr/>
          </p:nvSpPr>
          <p:spPr bwMode="auto">
            <a:xfrm>
              <a:off x="909" y="5021"/>
              <a:ext cx="4627" cy="614"/>
            </a:xfrm>
            <a:custGeom>
              <a:avLst/>
              <a:gdLst>
                <a:gd name="T0" fmla="*/ 0 w 20408"/>
                <a:gd name="T1" fmla="*/ 143 h 2711"/>
                <a:gd name="T2" fmla="*/ 0 w 20408"/>
                <a:gd name="T3" fmla="*/ 1328 h 2711"/>
                <a:gd name="T4" fmla="*/ 0 w 20408"/>
                <a:gd name="T5" fmla="*/ 2567 h 2711"/>
                <a:gd name="T6" fmla="*/ 280 w 20408"/>
                <a:gd name="T7" fmla="*/ 2710 h 2711"/>
                <a:gd name="T8" fmla="*/ 19463 w 20408"/>
                <a:gd name="T9" fmla="*/ 2710 h 2711"/>
                <a:gd name="T10" fmla="*/ 19742 w 20408"/>
                <a:gd name="T11" fmla="*/ 2567 h 2711"/>
                <a:gd name="T12" fmla="*/ 19742 w 20408"/>
                <a:gd name="T13" fmla="*/ 1666 h 2711"/>
                <a:gd name="T14" fmla="*/ 20407 w 20408"/>
                <a:gd name="T15" fmla="*/ 1328 h 2711"/>
                <a:gd name="T16" fmla="*/ 19742 w 20408"/>
                <a:gd name="T17" fmla="*/ 990 h 2711"/>
                <a:gd name="T18" fmla="*/ 19742 w 20408"/>
                <a:gd name="T19" fmla="*/ 143 h 2711"/>
                <a:gd name="T20" fmla="*/ 19463 w 20408"/>
                <a:gd name="T21" fmla="*/ 0 h 2711"/>
                <a:gd name="T22" fmla="*/ 280 w 20408"/>
                <a:gd name="T23" fmla="*/ 0 h 2711"/>
                <a:gd name="T24" fmla="*/ 0 w 20408"/>
                <a:gd name="T25" fmla="*/ 143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408" h="2711">
                  <a:moveTo>
                    <a:pt x="0" y="143"/>
                  </a:moveTo>
                  <a:cubicBezTo>
                    <a:pt x="0" y="1328"/>
                    <a:pt x="0" y="1328"/>
                    <a:pt x="0" y="1328"/>
                  </a:cubicBezTo>
                  <a:cubicBezTo>
                    <a:pt x="0" y="2567"/>
                    <a:pt x="0" y="2567"/>
                    <a:pt x="0" y="2567"/>
                  </a:cubicBezTo>
                  <a:cubicBezTo>
                    <a:pt x="0" y="2648"/>
                    <a:pt x="122" y="2710"/>
                    <a:pt x="280" y="2710"/>
                  </a:cubicBezTo>
                  <a:cubicBezTo>
                    <a:pt x="19463" y="2710"/>
                    <a:pt x="19463" y="2710"/>
                    <a:pt x="19463" y="2710"/>
                  </a:cubicBezTo>
                  <a:cubicBezTo>
                    <a:pt x="19619" y="2710"/>
                    <a:pt x="19742" y="2648"/>
                    <a:pt x="19742" y="2567"/>
                  </a:cubicBezTo>
                  <a:cubicBezTo>
                    <a:pt x="19742" y="1666"/>
                    <a:pt x="19742" y="1666"/>
                    <a:pt x="19742" y="1666"/>
                  </a:cubicBezTo>
                  <a:cubicBezTo>
                    <a:pt x="20407" y="1328"/>
                    <a:pt x="20407" y="1328"/>
                    <a:pt x="20407" y="1328"/>
                  </a:cubicBezTo>
                  <a:cubicBezTo>
                    <a:pt x="19742" y="990"/>
                    <a:pt x="19742" y="990"/>
                    <a:pt x="19742" y="990"/>
                  </a:cubicBezTo>
                  <a:cubicBezTo>
                    <a:pt x="19742" y="143"/>
                    <a:pt x="19742" y="143"/>
                    <a:pt x="19742" y="143"/>
                  </a:cubicBezTo>
                  <a:cubicBezTo>
                    <a:pt x="19742" y="62"/>
                    <a:pt x="19619" y="0"/>
                    <a:pt x="19463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122" y="0"/>
                    <a:pt x="0" y="62"/>
                    <a:pt x="0" y="143"/>
                  </a:cubicBezTo>
                </a:path>
              </a:pathLst>
            </a:custGeom>
            <a:solidFill>
              <a:srgbClr val="82B0E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2" name="Freeform 6"/>
            <p:cNvSpPr>
              <a:spLocks noChangeArrowheads="1"/>
            </p:cNvSpPr>
            <p:nvPr/>
          </p:nvSpPr>
          <p:spPr bwMode="auto">
            <a:xfrm>
              <a:off x="5160" y="5021"/>
              <a:ext cx="376" cy="614"/>
            </a:xfrm>
            <a:custGeom>
              <a:avLst/>
              <a:gdLst>
                <a:gd name="T0" fmla="*/ 997 w 1663"/>
                <a:gd name="T1" fmla="*/ 990 h 2711"/>
                <a:gd name="T2" fmla="*/ 997 w 1663"/>
                <a:gd name="T3" fmla="*/ 143 h 2711"/>
                <a:gd name="T4" fmla="*/ 718 w 1663"/>
                <a:gd name="T5" fmla="*/ 0 h 2711"/>
                <a:gd name="T6" fmla="*/ 0 w 1663"/>
                <a:gd name="T7" fmla="*/ 0 h 2711"/>
                <a:gd name="T8" fmla="*/ 0 w 1663"/>
                <a:gd name="T9" fmla="*/ 2710 h 2711"/>
                <a:gd name="T10" fmla="*/ 718 w 1663"/>
                <a:gd name="T11" fmla="*/ 2710 h 2711"/>
                <a:gd name="T12" fmla="*/ 997 w 1663"/>
                <a:gd name="T13" fmla="*/ 2567 h 2711"/>
                <a:gd name="T14" fmla="*/ 997 w 1663"/>
                <a:gd name="T15" fmla="*/ 1666 h 2711"/>
                <a:gd name="T16" fmla="*/ 1662 w 1663"/>
                <a:gd name="T17" fmla="*/ 1328 h 2711"/>
                <a:gd name="T18" fmla="*/ 997 w 1663"/>
                <a:gd name="T19" fmla="*/ 990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3" h="2711">
                  <a:moveTo>
                    <a:pt x="997" y="990"/>
                  </a:moveTo>
                  <a:cubicBezTo>
                    <a:pt x="997" y="143"/>
                    <a:pt x="997" y="143"/>
                    <a:pt x="997" y="143"/>
                  </a:cubicBezTo>
                  <a:cubicBezTo>
                    <a:pt x="997" y="62"/>
                    <a:pt x="874" y="0"/>
                    <a:pt x="7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10"/>
                    <a:pt x="0" y="2710"/>
                    <a:pt x="0" y="2710"/>
                  </a:cubicBezTo>
                  <a:cubicBezTo>
                    <a:pt x="718" y="2710"/>
                    <a:pt x="718" y="2710"/>
                    <a:pt x="718" y="2710"/>
                  </a:cubicBezTo>
                  <a:cubicBezTo>
                    <a:pt x="874" y="2710"/>
                    <a:pt x="997" y="2648"/>
                    <a:pt x="997" y="2567"/>
                  </a:cubicBezTo>
                  <a:cubicBezTo>
                    <a:pt x="997" y="1666"/>
                    <a:pt x="997" y="1666"/>
                    <a:pt x="997" y="1666"/>
                  </a:cubicBezTo>
                  <a:cubicBezTo>
                    <a:pt x="1662" y="1328"/>
                    <a:pt x="1662" y="1328"/>
                    <a:pt x="1662" y="1328"/>
                  </a:cubicBezTo>
                  <a:lnTo>
                    <a:pt x="997" y="990"/>
                  </a:lnTo>
                </a:path>
              </a:pathLst>
            </a:custGeom>
            <a:solidFill>
              <a:srgbClr val="3739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223" name="Group 7"/>
          <p:cNvGrpSpPr>
            <a:grpSpLocks/>
          </p:cNvGrpSpPr>
          <p:nvPr/>
        </p:nvGrpSpPr>
        <p:grpSpPr bwMode="auto">
          <a:xfrm>
            <a:off x="1443038" y="4710113"/>
            <a:ext cx="7345362" cy="974725"/>
            <a:chOff x="909" y="2967"/>
            <a:chExt cx="4627" cy="614"/>
          </a:xfrm>
        </p:grpSpPr>
        <p:sp>
          <p:nvSpPr>
            <p:cNvPr id="9224" name="Freeform 8"/>
            <p:cNvSpPr>
              <a:spLocks noChangeArrowheads="1"/>
            </p:cNvSpPr>
            <p:nvPr/>
          </p:nvSpPr>
          <p:spPr bwMode="auto">
            <a:xfrm>
              <a:off x="909" y="2967"/>
              <a:ext cx="4627" cy="614"/>
            </a:xfrm>
            <a:custGeom>
              <a:avLst/>
              <a:gdLst>
                <a:gd name="T0" fmla="*/ 0 w 20408"/>
                <a:gd name="T1" fmla="*/ 143 h 2711"/>
                <a:gd name="T2" fmla="*/ 0 w 20408"/>
                <a:gd name="T3" fmla="*/ 1328 h 2711"/>
                <a:gd name="T4" fmla="*/ 0 w 20408"/>
                <a:gd name="T5" fmla="*/ 2567 h 2711"/>
                <a:gd name="T6" fmla="*/ 280 w 20408"/>
                <a:gd name="T7" fmla="*/ 2710 h 2711"/>
                <a:gd name="T8" fmla="*/ 19463 w 20408"/>
                <a:gd name="T9" fmla="*/ 2710 h 2711"/>
                <a:gd name="T10" fmla="*/ 19742 w 20408"/>
                <a:gd name="T11" fmla="*/ 2567 h 2711"/>
                <a:gd name="T12" fmla="*/ 19742 w 20408"/>
                <a:gd name="T13" fmla="*/ 1666 h 2711"/>
                <a:gd name="T14" fmla="*/ 20407 w 20408"/>
                <a:gd name="T15" fmla="*/ 1328 h 2711"/>
                <a:gd name="T16" fmla="*/ 19742 w 20408"/>
                <a:gd name="T17" fmla="*/ 990 h 2711"/>
                <a:gd name="T18" fmla="*/ 19742 w 20408"/>
                <a:gd name="T19" fmla="*/ 143 h 2711"/>
                <a:gd name="T20" fmla="*/ 19463 w 20408"/>
                <a:gd name="T21" fmla="*/ 0 h 2711"/>
                <a:gd name="T22" fmla="*/ 280 w 20408"/>
                <a:gd name="T23" fmla="*/ 0 h 2711"/>
                <a:gd name="T24" fmla="*/ 0 w 20408"/>
                <a:gd name="T25" fmla="*/ 143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408" h="2711">
                  <a:moveTo>
                    <a:pt x="0" y="143"/>
                  </a:moveTo>
                  <a:cubicBezTo>
                    <a:pt x="0" y="1328"/>
                    <a:pt x="0" y="1328"/>
                    <a:pt x="0" y="1328"/>
                  </a:cubicBezTo>
                  <a:cubicBezTo>
                    <a:pt x="0" y="2567"/>
                    <a:pt x="0" y="2567"/>
                    <a:pt x="0" y="2567"/>
                  </a:cubicBezTo>
                  <a:cubicBezTo>
                    <a:pt x="0" y="2648"/>
                    <a:pt x="122" y="2710"/>
                    <a:pt x="280" y="2710"/>
                  </a:cubicBezTo>
                  <a:cubicBezTo>
                    <a:pt x="19463" y="2710"/>
                    <a:pt x="19463" y="2710"/>
                    <a:pt x="19463" y="2710"/>
                  </a:cubicBezTo>
                  <a:cubicBezTo>
                    <a:pt x="19619" y="2710"/>
                    <a:pt x="19742" y="2648"/>
                    <a:pt x="19742" y="2567"/>
                  </a:cubicBezTo>
                  <a:cubicBezTo>
                    <a:pt x="19742" y="1666"/>
                    <a:pt x="19742" y="1666"/>
                    <a:pt x="19742" y="1666"/>
                  </a:cubicBezTo>
                  <a:cubicBezTo>
                    <a:pt x="20407" y="1328"/>
                    <a:pt x="20407" y="1328"/>
                    <a:pt x="20407" y="1328"/>
                  </a:cubicBezTo>
                  <a:cubicBezTo>
                    <a:pt x="19742" y="990"/>
                    <a:pt x="19742" y="990"/>
                    <a:pt x="19742" y="990"/>
                  </a:cubicBezTo>
                  <a:cubicBezTo>
                    <a:pt x="19742" y="143"/>
                    <a:pt x="19742" y="143"/>
                    <a:pt x="19742" y="143"/>
                  </a:cubicBezTo>
                  <a:cubicBezTo>
                    <a:pt x="19742" y="62"/>
                    <a:pt x="19619" y="0"/>
                    <a:pt x="19463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122" y="0"/>
                    <a:pt x="0" y="62"/>
                    <a:pt x="0" y="143"/>
                  </a:cubicBezTo>
                </a:path>
              </a:pathLst>
            </a:custGeom>
            <a:solidFill>
              <a:srgbClr val="6A98D4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5" name="Freeform 9"/>
            <p:cNvSpPr>
              <a:spLocks noChangeArrowheads="1"/>
            </p:cNvSpPr>
            <p:nvPr/>
          </p:nvSpPr>
          <p:spPr bwMode="auto">
            <a:xfrm>
              <a:off x="5160" y="2967"/>
              <a:ext cx="376" cy="614"/>
            </a:xfrm>
            <a:custGeom>
              <a:avLst/>
              <a:gdLst>
                <a:gd name="T0" fmla="*/ 997 w 1663"/>
                <a:gd name="T1" fmla="*/ 990 h 2711"/>
                <a:gd name="T2" fmla="*/ 997 w 1663"/>
                <a:gd name="T3" fmla="*/ 143 h 2711"/>
                <a:gd name="T4" fmla="*/ 718 w 1663"/>
                <a:gd name="T5" fmla="*/ 0 h 2711"/>
                <a:gd name="T6" fmla="*/ 0 w 1663"/>
                <a:gd name="T7" fmla="*/ 0 h 2711"/>
                <a:gd name="T8" fmla="*/ 0 w 1663"/>
                <a:gd name="T9" fmla="*/ 2710 h 2711"/>
                <a:gd name="T10" fmla="*/ 718 w 1663"/>
                <a:gd name="T11" fmla="*/ 2710 h 2711"/>
                <a:gd name="T12" fmla="*/ 997 w 1663"/>
                <a:gd name="T13" fmla="*/ 2567 h 2711"/>
                <a:gd name="T14" fmla="*/ 997 w 1663"/>
                <a:gd name="T15" fmla="*/ 1666 h 2711"/>
                <a:gd name="T16" fmla="*/ 1662 w 1663"/>
                <a:gd name="T17" fmla="*/ 1328 h 2711"/>
                <a:gd name="T18" fmla="*/ 997 w 1663"/>
                <a:gd name="T19" fmla="*/ 990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3" h="2711">
                  <a:moveTo>
                    <a:pt x="997" y="990"/>
                  </a:moveTo>
                  <a:cubicBezTo>
                    <a:pt x="997" y="143"/>
                    <a:pt x="997" y="143"/>
                    <a:pt x="997" y="143"/>
                  </a:cubicBezTo>
                  <a:cubicBezTo>
                    <a:pt x="997" y="62"/>
                    <a:pt x="874" y="0"/>
                    <a:pt x="7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10"/>
                    <a:pt x="0" y="2710"/>
                    <a:pt x="0" y="2710"/>
                  </a:cubicBezTo>
                  <a:cubicBezTo>
                    <a:pt x="718" y="2710"/>
                    <a:pt x="718" y="2710"/>
                    <a:pt x="718" y="2710"/>
                  </a:cubicBezTo>
                  <a:cubicBezTo>
                    <a:pt x="874" y="2710"/>
                    <a:pt x="997" y="2648"/>
                    <a:pt x="997" y="2567"/>
                  </a:cubicBezTo>
                  <a:cubicBezTo>
                    <a:pt x="997" y="1666"/>
                    <a:pt x="997" y="1666"/>
                    <a:pt x="997" y="1666"/>
                  </a:cubicBezTo>
                  <a:cubicBezTo>
                    <a:pt x="1662" y="1328"/>
                    <a:pt x="1662" y="1328"/>
                    <a:pt x="1662" y="1328"/>
                  </a:cubicBezTo>
                  <a:lnTo>
                    <a:pt x="997" y="990"/>
                  </a:lnTo>
                </a:path>
              </a:pathLst>
            </a:custGeom>
            <a:solidFill>
              <a:srgbClr val="3739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226" name="Group 10"/>
          <p:cNvGrpSpPr>
            <a:grpSpLocks/>
          </p:cNvGrpSpPr>
          <p:nvPr/>
        </p:nvGrpSpPr>
        <p:grpSpPr bwMode="auto">
          <a:xfrm>
            <a:off x="1443038" y="5799138"/>
            <a:ext cx="7345362" cy="974725"/>
            <a:chOff x="909" y="3653"/>
            <a:chExt cx="4627" cy="614"/>
          </a:xfrm>
        </p:grpSpPr>
        <p:sp>
          <p:nvSpPr>
            <p:cNvPr id="9227" name="Freeform 11"/>
            <p:cNvSpPr>
              <a:spLocks noChangeArrowheads="1"/>
            </p:cNvSpPr>
            <p:nvPr/>
          </p:nvSpPr>
          <p:spPr bwMode="auto">
            <a:xfrm>
              <a:off x="909" y="3653"/>
              <a:ext cx="4627" cy="614"/>
            </a:xfrm>
            <a:custGeom>
              <a:avLst/>
              <a:gdLst>
                <a:gd name="T0" fmla="*/ 0 w 20408"/>
                <a:gd name="T1" fmla="*/ 143 h 2711"/>
                <a:gd name="T2" fmla="*/ 0 w 20408"/>
                <a:gd name="T3" fmla="*/ 1328 h 2711"/>
                <a:gd name="T4" fmla="*/ 0 w 20408"/>
                <a:gd name="T5" fmla="*/ 2567 h 2711"/>
                <a:gd name="T6" fmla="*/ 280 w 20408"/>
                <a:gd name="T7" fmla="*/ 2710 h 2711"/>
                <a:gd name="T8" fmla="*/ 19463 w 20408"/>
                <a:gd name="T9" fmla="*/ 2710 h 2711"/>
                <a:gd name="T10" fmla="*/ 19742 w 20408"/>
                <a:gd name="T11" fmla="*/ 2567 h 2711"/>
                <a:gd name="T12" fmla="*/ 19742 w 20408"/>
                <a:gd name="T13" fmla="*/ 1666 h 2711"/>
                <a:gd name="T14" fmla="*/ 20407 w 20408"/>
                <a:gd name="T15" fmla="*/ 1328 h 2711"/>
                <a:gd name="T16" fmla="*/ 19742 w 20408"/>
                <a:gd name="T17" fmla="*/ 990 h 2711"/>
                <a:gd name="T18" fmla="*/ 19742 w 20408"/>
                <a:gd name="T19" fmla="*/ 143 h 2711"/>
                <a:gd name="T20" fmla="*/ 19463 w 20408"/>
                <a:gd name="T21" fmla="*/ 0 h 2711"/>
                <a:gd name="T22" fmla="*/ 280 w 20408"/>
                <a:gd name="T23" fmla="*/ 0 h 2711"/>
                <a:gd name="T24" fmla="*/ 0 w 20408"/>
                <a:gd name="T25" fmla="*/ 143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408" h="2711">
                  <a:moveTo>
                    <a:pt x="0" y="143"/>
                  </a:moveTo>
                  <a:cubicBezTo>
                    <a:pt x="0" y="1328"/>
                    <a:pt x="0" y="1328"/>
                    <a:pt x="0" y="1328"/>
                  </a:cubicBezTo>
                  <a:cubicBezTo>
                    <a:pt x="0" y="2567"/>
                    <a:pt x="0" y="2567"/>
                    <a:pt x="0" y="2567"/>
                  </a:cubicBezTo>
                  <a:cubicBezTo>
                    <a:pt x="0" y="2648"/>
                    <a:pt x="122" y="2710"/>
                    <a:pt x="280" y="2710"/>
                  </a:cubicBezTo>
                  <a:cubicBezTo>
                    <a:pt x="19463" y="2710"/>
                    <a:pt x="19463" y="2710"/>
                    <a:pt x="19463" y="2710"/>
                  </a:cubicBezTo>
                  <a:cubicBezTo>
                    <a:pt x="19619" y="2710"/>
                    <a:pt x="19742" y="2648"/>
                    <a:pt x="19742" y="2567"/>
                  </a:cubicBezTo>
                  <a:cubicBezTo>
                    <a:pt x="19742" y="1666"/>
                    <a:pt x="19742" y="1666"/>
                    <a:pt x="19742" y="1666"/>
                  </a:cubicBezTo>
                  <a:cubicBezTo>
                    <a:pt x="20407" y="1328"/>
                    <a:pt x="20407" y="1328"/>
                    <a:pt x="20407" y="1328"/>
                  </a:cubicBezTo>
                  <a:cubicBezTo>
                    <a:pt x="19742" y="990"/>
                    <a:pt x="19742" y="990"/>
                    <a:pt x="19742" y="990"/>
                  </a:cubicBezTo>
                  <a:cubicBezTo>
                    <a:pt x="19742" y="143"/>
                    <a:pt x="19742" y="143"/>
                    <a:pt x="19742" y="143"/>
                  </a:cubicBezTo>
                  <a:cubicBezTo>
                    <a:pt x="19742" y="62"/>
                    <a:pt x="19619" y="0"/>
                    <a:pt x="19463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122" y="0"/>
                    <a:pt x="0" y="62"/>
                    <a:pt x="0" y="143"/>
                  </a:cubicBezTo>
                </a:path>
              </a:pathLst>
            </a:custGeom>
            <a:solidFill>
              <a:srgbClr val="82B0E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28" name="Freeform 12"/>
            <p:cNvSpPr>
              <a:spLocks noChangeArrowheads="1"/>
            </p:cNvSpPr>
            <p:nvPr/>
          </p:nvSpPr>
          <p:spPr bwMode="auto">
            <a:xfrm>
              <a:off x="5160" y="3653"/>
              <a:ext cx="376" cy="614"/>
            </a:xfrm>
            <a:custGeom>
              <a:avLst/>
              <a:gdLst>
                <a:gd name="T0" fmla="*/ 997 w 1663"/>
                <a:gd name="T1" fmla="*/ 990 h 2711"/>
                <a:gd name="T2" fmla="*/ 997 w 1663"/>
                <a:gd name="T3" fmla="*/ 143 h 2711"/>
                <a:gd name="T4" fmla="*/ 718 w 1663"/>
                <a:gd name="T5" fmla="*/ 0 h 2711"/>
                <a:gd name="T6" fmla="*/ 0 w 1663"/>
                <a:gd name="T7" fmla="*/ 0 h 2711"/>
                <a:gd name="T8" fmla="*/ 0 w 1663"/>
                <a:gd name="T9" fmla="*/ 2710 h 2711"/>
                <a:gd name="T10" fmla="*/ 718 w 1663"/>
                <a:gd name="T11" fmla="*/ 2710 h 2711"/>
                <a:gd name="T12" fmla="*/ 997 w 1663"/>
                <a:gd name="T13" fmla="*/ 2567 h 2711"/>
                <a:gd name="T14" fmla="*/ 997 w 1663"/>
                <a:gd name="T15" fmla="*/ 1666 h 2711"/>
                <a:gd name="T16" fmla="*/ 1662 w 1663"/>
                <a:gd name="T17" fmla="*/ 1328 h 2711"/>
                <a:gd name="T18" fmla="*/ 997 w 1663"/>
                <a:gd name="T19" fmla="*/ 990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3" h="2711">
                  <a:moveTo>
                    <a:pt x="997" y="990"/>
                  </a:moveTo>
                  <a:cubicBezTo>
                    <a:pt x="997" y="143"/>
                    <a:pt x="997" y="143"/>
                    <a:pt x="997" y="143"/>
                  </a:cubicBezTo>
                  <a:cubicBezTo>
                    <a:pt x="997" y="62"/>
                    <a:pt x="874" y="0"/>
                    <a:pt x="7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10"/>
                    <a:pt x="0" y="2710"/>
                    <a:pt x="0" y="2710"/>
                  </a:cubicBezTo>
                  <a:cubicBezTo>
                    <a:pt x="718" y="2710"/>
                    <a:pt x="718" y="2710"/>
                    <a:pt x="718" y="2710"/>
                  </a:cubicBezTo>
                  <a:cubicBezTo>
                    <a:pt x="874" y="2710"/>
                    <a:pt x="997" y="2648"/>
                    <a:pt x="997" y="2567"/>
                  </a:cubicBezTo>
                  <a:cubicBezTo>
                    <a:pt x="997" y="1666"/>
                    <a:pt x="997" y="1666"/>
                    <a:pt x="997" y="1666"/>
                  </a:cubicBezTo>
                  <a:cubicBezTo>
                    <a:pt x="1662" y="1328"/>
                    <a:pt x="1662" y="1328"/>
                    <a:pt x="1662" y="1328"/>
                  </a:cubicBezTo>
                  <a:lnTo>
                    <a:pt x="997" y="990"/>
                  </a:lnTo>
                </a:path>
              </a:pathLst>
            </a:custGeom>
            <a:solidFill>
              <a:srgbClr val="3739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9229" name="Group 13"/>
          <p:cNvGrpSpPr>
            <a:grpSpLocks/>
          </p:cNvGrpSpPr>
          <p:nvPr/>
        </p:nvGrpSpPr>
        <p:grpSpPr bwMode="auto">
          <a:xfrm>
            <a:off x="1443038" y="2552700"/>
            <a:ext cx="7345362" cy="974725"/>
            <a:chOff x="909" y="1608"/>
            <a:chExt cx="4627" cy="614"/>
          </a:xfrm>
        </p:grpSpPr>
        <p:sp>
          <p:nvSpPr>
            <p:cNvPr id="9230" name="Freeform 14"/>
            <p:cNvSpPr>
              <a:spLocks noChangeArrowheads="1"/>
            </p:cNvSpPr>
            <p:nvPr/>
          </p:nvSpPr>
          <p:spPr bwMode="auto">
            <a:xfrm>
              <a:off x="909" y="1608"/>
              <a:ext cx="4627" cy="614"/>
            </a:xfrm>
            <a:custGeom>
              <a:avLst/>
              <a:gdLst>
                <a:gd name="T0" fmla="*/ 0 w 20408"/>
                <a:gd name="T1" fmla="*/ 143 h 2711"/>
                <a:gd name="T2" fmla="*/ 0 w 20408"/>
                <a:gd name="T3" fmla="*/ 1328 h 2711"/>
                <a:gd name="T4" fmla="*/ 0 w 20408"/>
                <a:gd name="T5" fmla="*/ 2567 h 2711"/>
                <a:gd name="T6" fmla="*/ 280 w 20408"/>
                <a:gd name="T7" fmla="*/ 2710 h 2711"/>
                <a:gd name="T8" fmla="*/ 19463 w 20408"/>
                <a:gd name="T9" fmla="*/ 2710 h 2711"/>
                <a:gd name="T10" fmla="*/ 19742 w 20408"/>
                <a:gd name="T11" fmla="*/ 2567 h 2711"/>
                <a:gd name="T12" fmla="*/ 19742 w 20408"/>
                <a:gd name="T13" fmla="*/ 1666 h 2711"/>
                <a:gd name="T14" fmla="*/ 20407 w 20408"/>
                <a:gd name="T15" fmla="*/ 1328 h 2711"/>
                <a:gd name="T16" fmla="*/ 19742 w 20408"/>
                <a:gd name="T17" fmla="*/ 990 h 2711"/>
                <a:gd name="T18" fmla="*/ 19742 w 20408"/>
                <a:gd name="T19" fmla="*/ 143 h 2711"/>
                <a:gd name="T20" fmla="*/ 19463 w 20408"/>
                <a:gd name="T21" fmla="*/ 0 h 2711"/>
                <a:gd name="T22" fmla="*/ 280 w 20408"/>
                <a:gd name="T23" fmla="*/ 0 h 2711"/>
                <a:gd name="T24" fmla="*/ 0 w 20408"/>
                <a:gd name="T25" fmla="*/ 143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408" h="2711">
                  <a:moveTo>
                    <a:pt x="0" y="143"/>
                  </a:moveTo>
                  <a:cubicBezTo>
                    <a:pt x="0" y="1328"/>
                    <a:pt x="0" y="1328"/>
                    <a:pt x="0" y="1328"/>
                  </a:cubicBezTo>
                  <a:cubicBezTo>
                    <a:pt x="0" y="2567"/>
                    <a:pt x="0" y="2567"/>
                    <a:pt x="0" y="2567"/>
                  </a:cubicBezTo>
                  <a:cubicBezTo>
                    <a:pt x="0" y="2648"/>
                    <a:pt x="122" y="2710"/>
                    <a:pt x="280" y="2710"/>
                  </a:cubicBezTo>
                  <a:cubicBezTo>
                    <a:pt x="19463" y="2710"/>
                    <a:pt x="19463" y="2710"/>
                    <a:pt x="19463" y="2710"/>
                  </a:cubicBezTo>
                  <a:cubicBezTo>
                    <a:pt x="19619" y="2710"/>
                    <a:pt x="19742" y="2648"/>
                    <a:pt x="19742" y="2567"/>
                  </a:cubicBezTo>
                  <a:cubicBezTo>
                    <a:pt x="19742" y="1666"/>
                    <a:pt x="19742" y="1666"/>
                    <a:pt x="19742" y="1666"/>
                  </a:cubicBezTo>
                  <a:cubicBezTo>
                    <a:pt x="20407" y="1328"/>
                    <a:pt x="20407" y="1328"/>
                    <a:pt x="20407" y="1328"/>
                  </a:cubicBezTo>
                  <a:cubicBezTo>
                    <a:pt x="19742" y="990"/>
                    <a:pt x="19742" y="990"/>
                    <a:pt x="19742" y="990"/>
                  </a:cubicBezTo>
                  <a:cubicBezTo>
                    <a:pt x="19742" y="143"/>
                    <a:pt x="19742" y="143"/>
                    <a:pt x="19742" y="143"/>
                  </a:cubicBezTo>
                  <a:cubicBezTo>
                    <a:pt x="19742" y="62"/>
                    <a:pt x="19619" y="0"/>
                    <a:pt x="19463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122" y="0"/>
                    <a:pt x="0" y="62"/>
                    <a:pt x="0" y="143"/>
                  </a:cubicBezTo>
                </a:path>
              </a:pathLst>
            </a:custGeom>
            <a:solidFill>
              <a:srgbClr val="6A98D4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1" name="Freeform 15"/>
            <p:cNvSpPr>
              <a:spLocks noChangeArrowheads="1"/>
            </p:cNvSpPr>
            <p:nvPr/>
          </p:nvSpPr>
          <p:spPr bwMode="auto">
            <a:xfrm>
              <a:off x="5160" y="1608"/>
              <a:ext cx="376" cy="614"/>
            </a:xfrm>
            <a:custGeom>
              <a:avLst/>
              <a:gdLst>
                <a:gd name="T0" fmla="*/ 997 w 1663"/>
                <a:gd name="T1" fmla="*/ 990 h 2711"/>
                <a:gd name="T2" fmla="*/ 997 w 1663"/>
                <a:gd name="T3" fmla="*/ 143 h 2711"/>
                <a:gd name="T4" fmla="*/ 718 w 1663"/>
                <a:gd name="T5" fmla="*/ 0 h 2711"/>
                <a:gd name="T6" fmla="*/ 0 w 1663"/>
                <a:gd name="T7" fmla="*/ 0 h 2711"/>
                <a:gd name="T8" fmla="*/ 0 w 1663"/>
                <a:gd name="T9" fmla="*/ 2710 h 2711"/>
                <a:gd name="T10" fmla="*/ 718 w 1663"/>
                <a:gd name="T11" fmla="*/ 2710 h 2711"/>
                <a:gd name="T12" fmla="*/ 997 w 1663"/>
                <a:gd name="T13" fmla="*/ 2567 h 2711"/>
                <a:gd name="T14" fmla="*/ 997 w 1663"/>
                <a:gd name="T15" fmla="*/ 1666 h 2711"/>
                <a:gd name="T16" fmla="*/ 1662 w 1663"/>
                <a:gd name="T17" fmla="*/ 1328 h 2711"/>
                <a:gd name="T18" fmla="*/ 997 w 1663"/>
                <a:gd name="T19" fmla="*/ 990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3" h="2711">
                  <a:moveTo>
                    <a:pt x="997" y="990"/>
                  </a:moveTo>
                  <a:cubicBezTo>
                    <a:pt x="997" y="143"/>
                    <a:pt x="997" y="143"/>
                    <a:pt x="997" y="143"/>
                  </a:cubicBezTo>
                  <a:cubicBezTo>
                    <a:pt x="997" y="62"/>
                    <a:pt x="874" y="0"/>
                    <a:pt x="7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10"/>
                    <a:pt x="0" y="2710"/>
                    <a:pt x="0" y="2710"/>
                  </a:cubicBezTo>
                  <a:cubicBezTo>
                    <a:pt x="718" y="2710"/>
                    <a:pt x="718" y="2710"/>
                    <a:pt x="718" y="2710"/>
                  </a:cubicBezTo>
                  <a:cubicBezTo>
                    <a:pt x="874" y="2710"/>
                    <a:pt x="997" y="2648"/>
                    <a:pt x="997" y="2567"/>
                  </a:cubicBezTo>
                  <a:cubicBezTo>
                    <a:pt x="997" y="1666"/>
                    <a:pt x="997" y="1666"/>
                    <a:pt x="997" y="1666"/>
                  </a:cubicBezTo>
                  <a:cubicBezTo>
                    <a:pt x="1662" y="1328"/>
                    <a:pt x="1662" y="1328"/>
                    <a:pt x="1662" y="1328"/>
                  </a:cubicBezTo>
                  <a:lnTo>
                    <a:pt x="997" y="990"/>
                  </a:lnTo>
                </a:path>
              </a:pathLst>
            </a:custGeom>
            <a:solidFill>
              <a:srgbClr val="3739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57"/>
          <a:stretch>
            <a:fillRect/>
          </a:stretch>
        </p:blipFill>
        <p:spPr bwMode="auto">
          <a:xfrm>
            <a:off x="10109200" y="404813"/>
            <a:ext cx="6958013" cy="893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305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65"/>
          <a:stretch>
            <a:fillRect/>
          </a:stretch>
        </p:blipFill>
        <p:spPr bwMode="auto">
          <a:xfrm>
            <a:off x="10588625" y="831850"/>
            <a:ext cx="6478588" cy="595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4246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8440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234" name="Group 18"/>
          <p:cNvGrpSpPr>
            <a:grpSpLocks/>
          </p:cNvGrpSpPr>
          <p:nvPr/>
        </p:nvGrpSpPr>
        <p:grpSpPr bwMode="auto">
          <a:xfrm>
            <a:off x="1443038" y="3641725"/>
            <a:ext cx="7345362" cy="974725"/>
            <a:chOff x="909" y="2294"/>
            <a:chExt cx="4627" cy="614"/>
          </a:xfrm>
        </p:grpSpPr>
        <p:sp>
          <p:nvSpPr>
            <p:cNvPr id="9235" name="Freeform 19"/>
            <p:cNvSpPr>
              <a:spLocks noChangeArrowheads="1"/>
            </p:cNvSpPr>
            <p:nvPr/>
          </p:nvSpPr>
          <p:spPr bwMode="auto">
            <a:xfrm>
              <a:off x="909" y="2294"/>
              <a:ext cx="4627" cy="614"/>
            </a:xfrm>
            <a:custGeom>
              <a:avLst/>
              <a:gdLst>
                <a:gd name="T0" fmla="*/ 0 w 20408"/>
                <a:gd name="T1" fmla="*/ 143 h 2711"/>
                <a:gd name="T2" fmla="*/ 0 w 20408"/>
                <a:gd name="T3" fmla="*/ 1328 h 2711"/>
                <a:gd name="T4" fmla="*/ 0 w 20408"/>
                <a:gd name="T5" fmla="*/ 2567 h 2711"/>
                <a:gd name="T6" fmla="*/ 280 w 20408"/>
                <a:gd name="T7" fmla="*/ 2710 h 2711"/>
                <a:gd name="T8" fmla="*/ 19463 w 20408"/>
                <a:gd name="T9" fmla="*/ 2710 h 2711"/>
                <a:gd name="T10" fmla="*/ 19742 w 20408"/>
                <a:gd name="T11" fmla="*/ 2567 h 2711"/>
                <a:gd name="T12" fmla="*/ 19742 w 20408"/>
                <a:gd name="T13" fmla="*/ 1666 h 2711"/>
                <a:gd name="T14" fmla="*/ 20407 w 20408"/>
                <a:gd name="T15" fmla="*/ 1328 h 2711"/>
                <a:gd name="T16" fmla="*/ 19742 w 20408"/>
                <a:gd name="T17" fmla="*/ 990 h 2711"/>
                <a:gd name="T18" fmla="*/ 19742 w 20408"/>
                <a:gd name="T19" fmla="*/ 143 h 2711"/>
                <a:gd name="T20" fmla="*/ 19463 w 20408"/>
                <a:gd name="T21" fmla="*/ 0 h 2711"/>
                <a:gd name="T22" fmla="*/ 280 w 20408"/>
                <a:gd name="T23" fmla="*/ 0 h 2711"/>
                <a:gd name="T24" fmla="*/ 0 w 20408"/>
                <a:gd name="T25" fmla="*/ 143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408" h="2711">
                  <a:moveTo>
                    <a:pt x="0" y="143"/>
                  </a:moveTo>
                  <a:cubicBezTo>
                    <a:pt x="0" y="1328"/>
                    <a:pt x="0" y="1328"/>
                    <a:pt x="0" y="1328"/>
                  </a:cubicBezTo>
                  <a:cubicBezTo>
                    <a:pt x="0" y="2567"/>
                    <a:pt x="0" y="2567"/>
                    <a:pt x="0" y="2567"/>
                  </a:cubicBezTo>
                  <a:cubicBezTo>
                    <a:pt x="0" y="2648"/>
                    <a:pt x="122" y="2710"/>
                    <a:pt x="280" y="2710"/>
                  </a:cubicBezTo>
                  <a:cubicBezTo>
                    <a:pt x="19463" y="2710"/>
                    <a:pt x="19463" y="2710"/>
                    <a:pt x="19463" y="2710"/>
                  </a:cubicBezTo>
                  <a:cubicBezTo>
                    <a:pt x="19619" y="2710"/>
                    <a:pt x="19742" y="2648"/>
                    <a:pt x="19742" y="2567"/>
                  </a:cubicBezTo>
                  <a:cubicBezTo>
                    <a:pt x="19742" y="1666"/>
                    <a:pt x="19742" y="1666"/>
                    <a:pt x="19742" y="1666"/>
                  </a:cubicBezTo>
                  <a:cubicBezTo>
                    <a:pt x="20407" y="1328"/>
                    <a:pt x="20407" y="1328"/>
                    <a:pt x="20407" y="1328"/>
                  </a:cubicBezTo>
                  <a:cubicBezTo>
                    <a:pt x="19742" y="990"/>
                    <a:pt x="19742" y="990"/>
                    <a:pt x="19742" y="990"/>
                  </a:cubicBezTo>
                  <a:cubicBezTo>
                    <a:pt x="19742" y="143"/>
                    <a:pt x="19742" y="143"/>
                    <a:pt x="19742" y="143"/>
                  </a:cubicBezTo>
                  <a:cubicBezTo>
                    <a:pt x="19742" y="62"/>
                    <a:pt x="19619" y="0"/>
                    <a:pt x="19463" y="0"/>
                  </a:cubicBezTo>
                  <a:cubicBezTo>
                    <a:pt x="280" y="0"/>
                    <a:pt x="280" y="0"/>
                    <a:pt x="280" y="0"/>
                  </a:cubicBezTo>
                  <a:cubicBezTo>
                    <a:pt x="122" y="0"/>
                    <a:pt x="0" y="62"/>
                    <a:pt x="0" y="143"/>
                  </a:cubicBezTo>
                </a:path>
              </a:pathLst>
            </a:custGeom>
            <a:solidFill>
              <a:srgbClr val="82B0E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236" name="Freeform 20"/>
            <p:cNvSpPr>
              <a:spLocks noChangeArrowheads="1"/>
            </p:cNvSpPr>
            <p:nvPr/>
          </p:nvSpPr>
          <p:spPr bwMode="auto">
            <a:xfrm>
              <a:off x="5160" y="2294"/>
              <a:ext cx="376" cy="614"/>
            </a:xfrm>
            <a:custGeom>
              <a:avLst/>
              <a:gdLst>
                <a:gd name="T0" fmla="*/ 997 w 1663"/>
                <a:gd name="T1" fmla="*/ 990 h 2711"/>
                <a:gd name="T2" fmla="*/ 997 w 1663"/>
                <a:gd name="T3" fmla="*/ 143 h 2711"/>
                <a:gd name="T4" fmla="*/ 718 w 1663"/>
                <a:gd name="T5" fmla="*/ 0 h 2711"/>
                <a:gd name="T6" fmla="*/ 0 w 1663"/>
                <a:gd name="T7" fmla="*/ 0 h 2711"/>
                <a:gd name="T8" fmla="*/ 0 w 1663"/>
                <a:gd name="T9" fmla="*/ 2710 h 2711"/>
                <a:gd name="T10" fmla="*/ 718 w 1663"/>
                <a:gd name="T11" fmla="*/ 2710 h 2711"/>
                <a:gd name="T12" fmla="*/ 997 w 1663"/>
                <a:gd name="T13" fmla="*/ 2567 h 2711"/>
                <a:gd name="T14" fmla="*/ 997 w 1663"/>
                <a:gd name="T15" fmla="*/ 1666 h 2711"/>
                <a:gd name="T16" fmla="*/ 1662 w 1663"/>
                <a:gd name="T17" fmla="*/ 1328 h 2711"/>
                <a:gd name="T18" fmla="*/ 997 w 1663"/>
                <a:gd name="T19" fmla="*/ 990 h 2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63" h="2711">
                  <a:moveTo>
                    <a:pt x="997" y="990"/>
                  </a:moveTo>
                  <a:cubicBezTo>
                    <a:pt x="997" y="143"/>
                    <a:pt x="997" y="143"/>
                    <a:pt x="997" y="143"/>
                  </a:cubicBezTo>
                  <a:cubicBezTo>
                    <a:pt x="997" y="62"/>
                    <a:pt x="874" y="0"/>
                    <a:pt x="7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710"/>
                    <a:pt x="0" y="2710"/>
                    <a:pt x="0" y="2710"/>
                  </a:cubicBezTo>
                  <a:cubicBezTo>
                    <a:pt x="718" y="2710"/>
                    <a:pt x="718" y="2710"/>
                    <a:pt x="718" y="2710"/>
                  </a:cubicBezTo>
                  <a:cubicBezTo>
                    <a:pt x="874" y="2710"/>
                    <a:pt x="997" y="2648"/>
                    <a:pt x="997" y="2567"/>
                  </a:cubicBezTo>
                  <a:cubicBezTo>
                    <a:pt x="997" y="1666"/>
                    <a:pt x="997" y="1666"/>
                    <a:pt x="997" y="1666"/>
                  </a:cubicBezTo>
                  <a:cubicBezTo>
                    <a:pt x="1662" y="1328"/>
                    <a:pt x="1662" y="1328"/>
                    <a:pt x="1662" y="1328"/>
                  </a:cubicBezTo>
                  <a:lnTo>
                    <a:pt x="997" y="990"/>
                  </a:lnTo>
                </a:path>
              </a:pathLst>
            </a:custGeom>
            <a:solidFill>
              <a:srgbClr val="37394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3562350" y="3852863"/>
            <a:ext cx="2005013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pt-BR" sz="2800" b="1">
                <a:solidFill>
                  <a:srgbClr val="FFFFFF"/>
                </a:solidFill>
              </a:rPr>
              <a:t> Planejamento</a:t>
            </a: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2727325" y="4892675"/>
            <a:ext cx="3956050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800" b="1">
                <a:solidFill>
                  <a:srgbClr val="FFFFFF"/>
                </a:solidFill>
              </a:rPr>
              <a:t>Geração de tabelas eficientes</a:t>
            </a:r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2928938" y="5789613"/>
            <a:ext cx="35083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800" b="1">
                <a:solidFill>
                  <a:srgbClr val="FFFFFF"/>
                </a:solidFill>
              </a:rPr>
              <a:t>Operações automatizadas</a:t>
            </a:r>
          </a:p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r>
              <a:rPr lang="pt-BR" sz="2800" b="1">
                <a:solidFill>
                  <a:srgbClr val="FFFFFF"/>
                </a:solidFill>
              </a:rPr>
              <a:t>Acumulação de dados</a:t>
            </a:r>
          </a:p>
        </p:txBody>
      </p:sp>
      <p:sp>
        <p:nvSpPr>
          <p:cNvPr id="9240" name="Rectangle 24"/>
          <p:cNvSpPr>
            <a:spLocks noChangeArrowheads="1"/>
          </p:cNvSpPr>
          <p:nvPr/>
        </p:nvSpPr>
        <p:spPr bwMode="auto">
          <a:xfrm>
            <a:off x="3103563" y="8154988"/>
            <a:ext cx="3017837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</a:pPr>
            <a:r>
              <a:rPr lang="pt-BR" sz="2800" b="1">
                <a:solidFill>
                  <a:srgbClr val="FFFFFF"/>
                </a:solidFill>
              </a:rPr>
              <a:t>Informação ao usuário</a:t>
            </a:r>
          </a:p>
        </p:txBody>
      </p:sp>
      <p:sp>
        <p:nvSpPr>
          <p:cNvPr id="9241" name="Rectangle 25"/>
          <p:cNvSpPr>
            <a:spLocks noChangeArrowheads="1"/>
          </p:cNvSpPr>
          <p:nvPr/>
        </p:nvSpPr>
        <p:spPr bwMode="auto">
          <a:xfrm>
            <a:off x="4500563" y="4662488"/>
            <a:ext cx="18415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242" name="Rectangle 26"/>
          <p:cNvSpPr>
            <a:spLocks noChangeArrowheads="1"/>
          </p:cNvSpPr>
          <p:nvPr/>
        </p:nvSpPr>
        <p:spPr bwMode="auto">
          <a:xfrm>
            <a:off x="2833688" y="7083425"/>
            <a:ext cx="370046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</a:tabLst>
            </a:pPr>
            <a:r>
              <a:rPr lang="pt-BR" sz="2800" b="1">
                <a:solidFill>
                  <a:srgbClr val="FFFFFF"/>
                </a:solidFill>
              </a:rPr>
              <a:t>Integrado a outros sistemas</a:t>
            </a:r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3873500" y="2762250"/>
            <a:ext cx="1355725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</a:tabLst>
            </a:pPr>
            <a:r>
              <a:rPr lang="pt-BR" sz="2800" b="1">
                <a:solidFill>
                  <a:srgbClr val="FFFFFF"/>
                </a:solidFill>
              </a:rPr>
              <a:t>Pesquisa</a:t>
            </a:r>
          </a:p>
        </p:txBody>
      </p:sp>
      <p:pic>
        <p:nvPicPr>
          <p:cNvPr id="9244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92125"/>
            <a:ext cx="5040313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72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Padrão para Apresentações Embraer">
  <a:themeElements>
    <a:clrScheme name="2_Padrão para Apresentações Embraer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AACA"/>
      </a:accent5>
      <a:accent6>
        <a:srgbClr val="2D2DB9"/>
      </a:accent6>
      <a:hlink>
        <a:srgbClr val="000066"/>
      </a:hlink>
      <a:folHlink>
        <a:srgbClr val="969696"/>
      </a:folHlink>
    </a:clrScheme>
    <a:fontScheme name="2_Padrão para Apresentações Embraer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Padrão para Apresentações Embra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Padrão para Apresentações Embraer">
  <a:themeElements>
    <a:clrScheme name="2_Padrão para Apresentações Embraer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AACA"/>
      </a:accent5>
      <a:accent6>
        <a:srgbClr val="2D2DB9"/>
      </a:accent6>
      <a:hlink>
        <a:srgbClr val="000066"/>
      </a:hlink>
      <a:folHlink>
        <a:srgbClr val="969696"/>
      </a:folHlink>
    </a:clrScheme>
    <a:fontScheme name="2_Padrão para Apresentações Embraer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2_Padrão para Apresentações Embraer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adrão para Apresentações Embraer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2D2DB9"/>
        </a:accent6>
        <a:hlink>
          <a:srgbClr val="0000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atia">
  <a:themeElements>
    <a:clrScheme name="Fatia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Fatia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t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31653</TotalTime>
  <Words>268</Words>
  <Application>Microsoft Office PowerPoint</Application>
  <PresentationFormat>Personalizar</PresentationFormat>
  <Paragraphs>64</Paragraphs>
  <Slides>18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2_Padrão para Apresentações Embraer</vt:lpstr>
      <vt:lpstr>3_Padrão para Apresentações Embraer</vt:lpstr>
      <vt:lpstr>Fatia</vt:lpstr>
      <vt:lpstr>CorelDRAW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Savis Tecnologia e Sistemas S.A.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Titulo</dc:title>
  <dc:creator>Marcus Tollendal</dc:creator>
  <cp:lastModifiedBy>rogerio</cp:lastModifiedBy>
  <cp:revision>1272</cp:revision>
  <dcterms:created xsi:type="dcterms:W3CDTF">2011-11-16T11:07:33Z</dcterms:created>
  <dcterms:modified xsi:type="dcterms:W3CDTF">2017-08-14T14:52:20Z</dcterms:modified>
</cp:coreProperties>
</file>